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29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9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0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8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32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6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56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39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4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94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48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809C-CA43-43A8-92E4-731686338535}" type="datetimeFigureOut">
              <a:rPr lang="pl-PL" smtClean="0"/>
              <a:t>2017-07-26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7B26-3038-4274-820B-09B45F485D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3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3"/>
    </mc:Choice>
    <mc:Fallback>
      <p:transition spd="slow" advTm="110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739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2"/>
    </mc:Choice>
    <mc:Fallback>
      <p:transition spd="slow" advTm="1091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2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5"/>
    </mc:Choice>
    <mc:Fallback>
      <p:transition spd="slow" advTm="115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9"/>
    </mc:Choice>
    <mc:Fallback>
      <p:transition spd="slow" advTm="114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51"/>
    </mc:Choice>
    <mc:Fallback>
      <p:transition spd="slow" advTm="118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93343"/>
      </p:ext>
    </p:extLst>
  </p:cSld>
  <p:clrMapOvr>
    <a:masterClrMapping/>
  </p:clrMapOvr>
  <p:transition spd="med" advTm="11398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Polska Agencja Rozwoju Przedsiębiorczości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Ołtarzewska Anna</dc:creator>
  <cp:lastModifiedBy>Ołtarzewska Anna</cp:lastModifiedBy>
  <cp:revision>1</cp:revision>
  <dcterms:created xsi:type="dcterms:W3CDTF">2017-07-26T09:36:11Z</dcterms:created>
  <dcterms:modified xsi:type="dcterms:W3CDTF">2017-07-26T09:36:50Z</dcterms:modified>
</cp:coreProperties>
</file>