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1" r:id="rId1"/>
    <p:sldMasterId id="2147483675" r:id="rId2"/>
    <p:sldMasterId id="2147483687" r:id="rId3"/>
  </p:sldMasterIdLst>
  <p:notesMasterIdLst>
    <p:notesMasterId r:id="rId10"/>
  </p:notesMasterIdLst>
  <p:handoutMasterIdLst>
    <p:handoutMasterId r:id="rId11"/>
  </p:handoutMasterIdLst>
  <p:sldIdLst>
    <p:sldId id="346" r:id="rId4"/>
    <p:sldId id="347" r:id="rId5"/>
    <p:sldId id="350" r:id="rId6"/>
    <p:sldId id="348" r:id="rId7"/>
    <p:sldId id="349" r:id="rId8"/>
    <p:sldId id="352" r:id="rId9"/>
  </p:sldIdLst>
  <p:sldSz cx="9144000" cy="6858000" type="screen4x3"/>
  <p:notesSz cx="6805613" cy="9939338"/>
  <p:defaultTextStyle>
    <a:defPPr>
      <a:defRPr lang="pl-PL"/>
    </a:defPPr>
    <a:lvl1pPr marL="0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75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48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21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896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869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844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817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792" algn="l" defTabSz="9139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Styl ciemny 1 — Ak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 ciemny 1 — Ak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 z motywem 2 — Ak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98" autoAdjust="0"/>
    <p:restoredTop sz="96433" autoAdjust="0"/>
  </p:normalViewPr>
  <p:slideViewPr>
    <p:cSldViewPr>
      <p:cViewPr varScale="1">
        <p:scale>
          <a:sx n="97" d="100"/>
          <a:sy n="97" d="100"/>
        </p:scale>
        <p:origin x="-114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256"/>
    </p:cViewPr>
  </p:sorterViewPr>
  <p:notesViewPr>
    <p:cSldViewPr>
      <p:cViewPr varScale="1">
        <p:scale>
          <a:sx n="82" d="100"/>
          <a:sy n="82" d="100"/>
        </p:scale>
        <p:origin x="3942" y="54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098" cy="496967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4948" y="0"/>
            <a:ext cx="2949098" cy="496967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627A5327-C9EE-4CEB-A567-BAD93D586328}" type="datetimeFigureOut">
              <a:rPr lang="pl-PL" smtClean="0"/>
              <a:pPr/>
              <a:t>2016-02-12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4" y="9440647"/>
            <a:ext cx="2949098" cy="496967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4948" y="9440647"/>
            <a:ext cx="2949098" cy="496967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49EA2704-9938-4A90-833D-AF206BB6956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06537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098" cy="496967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4948" y="0"/>
            <a:ext cx="2949098" cy="496967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3392583A-474F-4C38-8CA4-03FEECA4307A}" type="datetimeFigureOut">
              <a:rPr lang="pl-PL" smtClean="0"/>
              <a:pPr/>
              <a:t>2016-02-12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562" y="4721188"/>
            <a:ext cx="5444490" cy="4472702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4" y="9440647"/>
            <a:ext cx="2949098" cy="496967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4948" y="9440647"/>
            <a:ext cx="2949098" cy="496967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4F5F6F6E-9AD8-4BB9-8093-8949F6D3ED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1879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75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48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21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896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869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844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817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792" algn="l" defTabSz="9139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08600" algn="l"/>
                <a:tab pos="820379" algn="l"/>
                <a:tab pos="1233748" algn="l"/>
                <a:tab pos="1645528" algn="l"/>
                <a:tab pos="2057306" algn="l"/>
                <a:tab pos="2469086" algn="l"/>
                <a:tab pos="2882455" algn="l"/>
                <a:tab pos="3294234" algn="l"/>
                <a:tab pos="3706014" algn="l"/>
                <a:tab pos="4119383" algn="l"/>
                <a:tab pos="4529572" algn="l"/>
                <a:tab pos="4941351" algn="l"/>
                <a:tab pos="5354720" algn="l"/>
                <a:tab pos="5766500" algn="l"/>
                <a:tab pos="6178279" algn="l"/>
                <a:tab pos="6591648" algn="l"/>
                <a:tab pos="7003427" algn="l"/>
                <a:tab pos="7415206" algn="l"/>
                <a:tab pos="7828575" algn="l"/>
                <a:tab pos="8240355" algn="l"/>
              </a:tabLst>
            </a:pPr>
            <a:fld id="{49B2A001-4D73-46E5-A263-0DB1087A10A8}" type="slidenum">
              <a:rPr lang="pl-PL" smtClean="0">
                <a:solidFill>
                  <a:prstClr val="white"/>
                </a:solidFill>
                <a:latin typeface="Times New Roman" pitchFamily="18" charset="0"/>
              </a:rPr>
              <a:pPr>
                <a:tabLst>
                  <a:tab pos="0" algn="l"/>
                  <a:tab pos="408600" algn="l"/>
                  <a:tab pos="820379" algn="l"/>
                  <a:tab pos="1233748" algn="l"/>
                  <a:tab pos="1645528" algn="l"/>
                  <a:tab pos="2057306" algn="l"/>
                  <a:tab pos="2469086" algn="l"/>
                  <a:tab pos="2882455" algn="l"/>
                  <a:tab pos="3294234" algn="l"/>
                  <a:tab pos="3706014" algn="l"/>
                  <a:tab pos="4119383" algn="l"/>
                  <a:tab pos="4529572" algn="l"/>
                  <a:tab pos="4941351" algn="l"/>
                  <a:tab pos="5354720" algn="l"/>
                  <a:tab pos="5766500" algn="l"/>
                  <a:tab pos="6178279" algn="l"/>
                  <a:tab pos="6591648" algn="l"/>
                  <a:tab pos="7003427" algn="l"/>
                  <a:tab pos="7415206" algn="l"/>
                  <a:tab pos="7828575" algn="l"/>
                  <a:tab pos="8240355" algn="l"/>
                </a:tabLst>
              </a:pPr>
              <a:t>1</a:t>
            </a:fld>
            <a:endParaRPr lang="pl-PL" dirty="0" smtClean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996527" y="755034"/>
            <a:ext cx="4810973" cy="3727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3881" tIns="41940" rIns="83881" bIns="41940" anchor="ctr"/>
          <a:lstStyle/>
          <a:p>
            <a:pPr defTabSz="44988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l-PL" dirty="0">
              <a:solidFill>
                <a:prstClr val="white"/>
              </a:solidFill>
              <a:latin typeface="Arial" charset="0"/>
              <a:ea typeface="MS Gothic" pitchFamily="49" charset="-128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0249" y="4720913"/>
            <a:ext cx="5438768" cy="4466582"/>
          </a:xfrm>
          <a:noFill/>
          <a:ln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1805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08600" algn="l"/>
                <a:tab pos="820379" algn="l"/>
                <a:tab pos="1233748" algn="l"/>
                <a:tab pos="1645528" algn="l"/>
                <a:tab pos="2057306" algn="l"/>
                <a:tab pos="2469086" algn="l"/>
                <a:tab pos="2882455" algn="l"/>
                <a:tab pos="3294234" algn="l"/>
                <a:tab pos="3706014" algn="l"/>
                <a:tab pos="4119383" algn="l"/>
                <a:tab pos="4529572" algn="l"/>
                <a:tab pos="4941351" algn="l"/>
                <a:tab pos="5354720" algn="l"/>
                <a:tab pos="5766500" algn="l"/>
                <a:tab pos="6178279" algn="l"/>
                <a:tab pos="6591648" algn="l"/>
                <a:tab pos="7003427" algn="l"/>
                <a:tab pos="7415206" algn="l"/>
                <a:tab pos="7828575" algn="l"/>
                <a:tab pos="8240355" algn="l"/>
              </a:tabLst>
            </a:pPr>
            <a:fld id="{49B2A001-4D73-46E5-A263-0DB1087A10A8}" type="slidenum">
              <a:rPr lang="pl-PL" smtClean="0">
                <a:solidFill>
                  <a:prstClr val="white"/>
                </a:solidFill>
                <a:latin typeface="Times New Roman" pitchFamily="18" charset="0"/>
              </a:rPr>
              <a:pPr>
                <a:tabLst>
                  <a:tab pos="0" algn="l"/>
                  <a:tab pos="408600" algn="l"/>
                  <a:tab pos="820379" algn="l"/>
                  <a:tab pos="1233748" algn="l"/>
                  <a:tab pos="1645528" algn="l"/>
                  <a:tab pos="2057306" algn="l"/>
                  <a:tab pos="2469086" algn="l"/>
                  <a:tab pos="2882455" algn="l"/>
                  <a:tab pos="3294234" algn="l"/>
                  <a:tab pos="3706014" algn="l"/>
                  <a:tab pos="4119383" algn="l"/>
                  <a:tab pos="4529572" algn="l"/>
                  <a:tab pos="4941351" algn="l"/>
                  <a:tab pos="5354720" algn="l"/>
                  <a:tab pos="5766500" algn="l"/>
                  <a:tab pos="6178279" algn="l"/>
                  <a:tab pos="6591648" algn="l"/>
                  <a:tab pos="7003427" algn="l"/>
                  <a:tab pos="7415206" algn="l"/>
                  <a:tab pos="7828575" algn="l"/>
                  <a:tab pos="8240355" algn="l"/>
                </a:tabLst>
              </a:pPr>
              <a:t>2</a:t>
            </a:fld>
            <a:endParaRPr lang="pl-PL" dirty="0" smtClean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996527" y="755034"/>
            <a:ext cx="4810973" cy="3727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3881" tIns="41940" rIns="83881" bIns="41940" anchor="ctr"/>
          <a:lstStyle/>
          <a:p>
            <a:pPr defTabSz="44988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l-PL" dirty="0">
              <a:solidFill>
                <a:prstClr val="white"/>
              </a:solidFill>
              <a:latin typeface="Arial" charset="0"/>
              <a:ea typeface="MS Gothic" pitchFamily="49" charset="-128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0249" y="4720913"/>
            <a:ext cx="5438768" cy="4466582"/>
          </a:xfrm>
          <a:noFill/>
          <a:ln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660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08600" algn="l"/>
                <a:tab pos="820379" algn="l"/>
                <a:tab pos="1233748" algn="l"/>
                <a:tab pos="1645528" algn="l"/>
                <a:tab pos="2057306" algn="l"/>
                <a:tab pos="2469086" algn="l"/>
                <a:tab pos="2882455" algn="l"/>
                <a:tab pos="3294234" algn="l"/>
                <a:tab pos="3706014" algn="l"/>
                <a:tab pos="4119383" algn="l"/>
                <a:tab pos="4529572" algn="l"/>
                <a:tab pos="4941351" algn="l"/>
                <a:tab pos="5354720" algn="l"/>
                <a:tab pos="5766500" algn="l"/>
                <a:tab pos="6178279" algn="l"/>
                <a:tab pos="6591648" algn="l"/>
                <a:tab pos="7003427" algn="l"/>
                <a:tab pos="7415206" algn="l"/>
                <a:tab pos="7828575" algn="l"/>
                <a:tab pos="8240355" algn="l"/>
              </a:tabLst>
            </a:pPr>
            <a:fld id="{49B2A001-4D73-46E5-A263-0DB1087A10A8}" type="slidenum">
              <a:rPr lang="pl-PL" smtClean="0">
                <a:solidFill>
                  <a:prstClr val="white"/>
                </a:solidFill>
                <a:latin typeface="Times New Roman" pitchFamily="18" charset="0"/>
              </a:rPr>
              <a:pPr>
                <a:tabLst>
                  <a:tab pos="0" algn="l"/>
                  <a:tab pos="408600" algn="l"/>
                  <a:tab pos="820379" algn="l"/>
                  <a:tab pos="1233748" algn="l"/>
                  <a:tab pos="1645528" algn="l"/>
                  <a:tab pos="2057306" algn="l"/>
                  <a:tab pos="2469086" algn="l"/>
                  <a:tab pos="2882455" algn="l"/>
                  <a:tab pos="3294234" algn="l"/>
                  <a:tab pos="3706014" algn="l"/>
                  <a:tab pos="4119383" algn="l"/>
                  <a:tab pos="4529572" algn="l"/>
                  <a:tab pos="4941351" algn="l"/>
                  <a:tab pos="5354720" algn="l"/>
                  <a:tab pos="5766500" algn="l"/>
                  <a:tab pos="6178279" algn="l"/>
                  <a:tab pos="6591648" algn="l"/>
                  <a:tab pos="7003427" algn="l"/>
                  <a:tab pos="7415206" algn="l"/>
                  <a:tab pos="7828575" algn="l"/>
                  <a:tab pos="8240355" algn="l"/>
                </a:tabLst>
              </a:pPr>
              <a:t>3</a:t>
            </a:fld>
            <a:endParaRPr lang="pl-PL" dirty="0" smtClean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996527" y="755034"/>
            <a:ext cx="4810973" cy="3727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3881" tIns="41940" rIns="83881" bIns="41940" anchor="ctr"/>
          <a:lstStyle/>
          <a:p>
            <a:pPr defTabSz="44988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l-PL" dirty="0">
              <a:solidFill>
                <a:prstClr val="white"/>
              </a:solidFill>
              <a:latin typeface="Arial" charset="0"/>
              <a:ea typeface="MS Gothic" pitchFamily="49" charset="-128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0249" y="4720913"/>
            <a:ext cx="5438768" cy="4466582"/>
          </a:xfrm>
          <a:noFill/>
          <a:ln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2872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08600" algn="l"/>
                <a:tab pos="820379" algn="l"/>
                <a:tab pos="1233748" algn="l"/>
                <a:tab pos="1645528" algn="l"/>
                <a:tab pos="2057306" algn="l"/>
                <a:tab pos="2469086" algn="l"/>
                <a:tab pos="2882455" algn="l"/>
                <a:tab pos="3294234" algn="l"/>
                <a:tab pos="3706014" algn="l"/>
                <a:tab pos="4119383" algn="l"/>
                <a:tab pos="4529572" algn="l"/>
                <a:tab pos="4941351" algn="l"/>
                <a:tab pos="5354720" algn="l"/>
                <a:tab pos="5766500" algn="l"/>
                <a:tab pos="6178279" algn="l"/>
                <a:tab pos="6591648" algn="l"/>
                <a:tab pos="7003427" algn="l"/>
                <a:tab pos="7415206" algn="l"/>
                <a:tab pos="7828575" algn="l"/>
                <a:tab pos="8240355" algn="l"/>
              </a:tabLst>
            </a:pPr>
            <a:fld id="{49B2A001-4D73-46E5-A263-0DB1087A10A8}" type="slidenum">
              <a:rPr lang="pl-PL" smtClean="0">
                <a:solidFill>
                  <a:prstClr val="white"/>
                </a:solidFill>
                <a:latin typeface="Times New Roman" pitchFamily="18" charset="0"/>
              </a:rPr>
              <a:pPr>
                <a:tabLst>
                  <a:tab pos="0" algn="l"/>
                  <a:tab pos="408600" algn="l"/>
                  <a:tab pos="820379" algn="l"/>
                  <a:tab pos="1233748" algn="l"/>
                  <a:tab pos="1645528" algn="l"/>
                  <a:tab pos="2057306" algn="l"/>
                  <a:tab pos="2469086" algn="l"/>
                  <a:tab pos="2882455" algn="l"/>
                  <a:tab pos="3294234" algn="l"/>
                  <a:tab pos="3706014" algn="l"/>
                  <a:tab pos="4119383" algn="l"/>
                  <a:tab pos="4529572" algn="l"/>
                  <a:tab pos="4941351" algn="l"/>
                  <a:tab pos="5354720" algn="l"/>
                  <a:tab pos="5766500" algn="l"/>
                  <a:tab pos="6178279" algn="l"/>
                  <a:tab pos="6591648" algn="l"/>
                  <a:tab pos="7003427" algn="l"/>
                  <a:tab pos="7415206" algn="l"/>
                  <a:tab pos="7828575" algn="l"/>
                  <a:tab pos="8240355" algn="l"/>
                </a:tabLst>
              </a:pPr>
              <a:t>4</a:t>
            </a:fld>
            <a:endParaRPr lang="pl-PL" dirty="0" smtClean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996527" y="755034"/>
            <a:ext cx="4810973" cy="3727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3881" tIns="41940" rIns="83881" bIns="41940" anchor="ctr"/>
          <a:lstStyle/>
          <a:p>
            <a:pPr defTabSz="44988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l-PL" dirty="0">
              <a:solidFill>
                <a:prstClr val="white"/>
              </a:solidFill>
              <a:latin typeface="Arial" charset="0"/>
              <a:ea typeface="MS Gothic" pitchFamily="49" charset="-128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0249" y="4720913"/>
            <a:ext cx="5438768" cy="4466582"/>
          </a:xfrm>
          <a:noFill/>
          <a:ln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7056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08600" algn="l"/>
                <a:tab pos="820379" algn="l"/>
                <a:tab pos="1233748" algn="l"/>
                <a:tab pos="1645528" algn="l"/>
                <a:tab pos="2057306" algn="l"/>
                <a:tab pos="2469086" algn="l"/>
                <a:tab pos="2882455" algn="l"/>
                <a:tab pos="3294234" algn="l"/>
                <a:tab pos="3706014" algn="l"/>
                <a:tab pos="4119383" algn="l"/>
                <a:tab pos="4529572" algn="l"/>
                <a:tab pos="4941351" algn="l"/>
                <a:tab pos="5354720" algn="l"/>
                <a:tab pos="5766500" algn="l"/>
                <a:tab pos="6178279" algn="l"/>
                <a:tab pos="6591648" algn="l"/>
                <a:tab pos="7003427" algn="l"/>
                <a:tab pos="7415206" algn="l"/>
                <a:tab pos="7828575" algn="l"/>
                <a:tab pos="8240355" algn="l"/>
              </a:tabLst>
            </a:pPr>
            <a:fld id="{49B2A001-4D73-46E5-A263-0DB1087A10A8}" type="slidenum">
              <a:rPr lang="pl-PL" smtClean="0">
                <a:solidFill>
                  <a:prstClr val="white"/>
                </a:solidFill>
                <a:latin typeface="Times New Roman" pitchFamily="18" charset="0"/>
              </a:rPr>
              <a:pPr>
                <a:tabLst>
                  <a:tab pos="0" algn="l"/>
                  <a:tab pos="408600" algn="l"/>
                  <a:tab pos="820379" algn="l"/>
                  <a:tab pos="1233748" algn="l"/>
                  <a:tab pos="1645528" algn="l"/>
                  <a:tab pos="2057306" algn="l"/>
                  <a:tab pos="2469086" algn="l"/>
                  <a:tab pos="2882455" algn="l"/>
                  <a:tab pos="3294234" algn="l"/>
                  <a:tab pos="3706014" algn="l"/>
                  <a:tab pos="4119383" algn="l"/>
                  <a:tab pos="4529572" algn="l"/>
                  <a:tab pos="4941351" algn="l"/>
                  <a:tab pos="5354720" algn="l"/>
                  <a:tab pos="5766500" algn="l"/>
                  <a:tab pos="6178279" algn="l"/>
                  <a:tab pos="6591648" algn="l"/>
                  <a:tab pos="7003427" algn="l"/>
                  <a:tab pos="7415206" algn="l"/>
                  <a:tab pos="7828575" algn="l"/>
                  <a:tab pos="8240355" algn="l"/>
                </a:tabLst>
              </a:pPr>
              <a:t>5</a:t>
            </a:fld>
            <a:endParaRPr lang="pl-PL" dirty="0" smtClean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996527" y="755034"/>
            <a:ext cx="4810973" cy="3727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3881" tIns="41940" rIns="83881" bIns="41940" anchor="ctr"/>
          <a:lstStyle/>
          <a:p>
            <a:pPr defTabSz="44988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l-PL" dirty="0">
              <a:solidFill>
                <a:prstClr val="white"/>
              </a:solidFill>
              <a:latin typeface="Arial" charset="0"/>
              <a:ea typeface="MS Gothic" pitchFamily="49" charset="-128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680249" y="4720913"/>
            <a:ext cx="5438768" cy="4466582"/>
          </a:xfrm>
          <a:noFill/>
          <a:ln/>
        </p:spPr>
        <p:txBody>
          <a:bodyPr wrap="none" anchor="ctr"/>
          <a:lstStyle/>
          <a:p>
            <a:endParaRPr lang="pl-PL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76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6AF023-730F-4F48-9FB6-FEDCD72A0579}" type="slidenum">
              <a:rPr lang="pl-PL"/>
              <a:pPr/>
              <a:t>6</a:t>
            </a:fld>
            <a:endParaRPr lang="pl-PL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7713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80244" y="4721985"/>
            <a:ext cx="5445126" cy="44727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541" tIns="45770" rIns="91541" bIns="45770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1951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636" y="2129985"/>
            <a:ext cx="7772739" cy="147039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266" y="3885528"/>
            <a:ext cx="6401479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00627" indent="0" algn="ctr">
              <a:buNone/>
              <a:defRPr/>
            </a:lvl2pPr>
            <a:lvl3pPr marL="801257" indent="0" algn="ctr">
              <a:buNone/>
              <a:defRPr/>
            </a:lvl3pPr>
            <a:lvl4pPr marL="1201887" indent="0" algn="ctr">
              <a:buNone/>
              <a:defRPr/>
            </a:lvl4pPr>
            <a:lvl5pPr marL="1602516" indent="0" algn="ctr">
              <a:buNone/>
              <a:defRPr/>
            </a:lvl5pPr>
            <a:lvl6pPr marL="2003145" indent="0" algn="ctr">
              <a:buNone/>
              <a:defRPr/>
            </a:lvl6pPr>
            <a:lvl7pPr marL="2403773" indent="0" algn="ctr">
              <a:buNone/>
              <a:defRPr/>
            </a:lvl7pPr>
            <a:lvl8pPr marL="2804403" indent="0" algn="ctr">
              <a:buNone/>
              <a:defRPr/>
            </a:lvl8pPr>
            <a:lvl9pPr marL="3205032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C83300-33DE-40EE-A066-08C6F0C60DB1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FB2974-B83C-4BE2-AF96-B41A0C73DA67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485656" y="519895"/>
            <a:ext cx="1917049" cy="534584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34508" y="519895"/>
            <a:ext cx="5620810" cy="534584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967CE-A876-47EF-A5FC-2230A683839E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ytuł i 2 elementy zawartości nad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4508" y="519900"/>
            <a:ext cx="7668197" cy="11290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734513" y="1778587"/>
            <a:ext cx="3768929" cy="197444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33779" y="1778587"/>
            <a:ext cx="3768929" cy="197444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>
          <a:xfrm>
            <a:off x="734508" y="3891292"/>
            <a:ext cx="7668197" cy="197444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91B1D-3780-499E-B9AA-5A966176FCF4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637" y="2129984"/>
            <a:ext cx="7772739" cy="147039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267" y="3885528"/>
            <a:ext cx="6401479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0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1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2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2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3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3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FC65-6EC2-405C-8827-EC56989B070D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DFD6-47E2-450E-8454-523963235222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294" y="4406869"/>
            <a:ext cx="7772739" cy="1362383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294" y="2906225"/>
            <a:ext cx="7772739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05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10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15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0211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02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031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037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0423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33F1-7E2C-44E2-B08A-2B0B63FBF812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546" y="1600008"/>
            <a:ext cx="4048613" cy="452639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6490" y="1600008"/>
            <a:ext cx="4049970" cy="452639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AE29-DEC9-4BF6-9397-A319EE3BCDB6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540" y="1535201"/>
            <a:ext cx="4040467" cy="63942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527" indent="0">
              <a:buNone/>
              <a:defRPr sz="1800" b="1"/>
            </a:lvl2pPr>
            <a:lvl3pPr marL="801059" indent="0">
              <a:buNone/>
              <a:defRPr sz="1600" b="1"/>
            </a:lvl3pPr>
            <a:lvl4pPr marL="1201589" indent="0">
              <a:buNone/>
              <a:defRPr sz="1400" b="1"/>
            </a:lvl4pPr>
            <a:lvl5pPr marL="1602119" indent="0">
              <a:buNone/>
              <a:defRPr sz="1400" b="1"/>
            </a:lvl5pPr>
            <a:lvl6pPr marL="2002649" indent="0">
              <a:buNone/>
              <a:defRPr sz="1400" b="1"/>
            </a:lvl6pPr>
            <a:lvl7pPr marL="2403178" indent="0">
              <a:buNone/>
              <a:defRPr sz="1400" b="1"/>
            </a:lvl7pPr>
            <a:lvl8pPr marL="2803710" indent="0">
              <a:buNone/>
              <a:defRPr sz="1400" b="1"/>
            </a:lvl8pPr>
            <a:lvl9pPr marL="3204239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540" y="2174628"/>
            <a:ext cx="4040467" cy="39517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638" y="1535201"/>
            <a:ext cx="4041824" cy="63942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527" indent="0">
              <a:buNone/>
              <a:defRPr sz="1800" b="1"/>
            </a:lvl2pPr>
            <a:lvl3pPr marL="801059" indent="0">
              <a:buNone/>
              <a:defRPr sz="1600" b="1"/>
            </a:lvl3pPr>
            <a:lvl4pPr marL="1201589" indent="0">
              <a:buNone/>
              <a:defRPr sz="1400" b="1"/>
            </a:lvl4pPr>
            <a:lvl5pPr marL="1602119" indent="0">
              <a:buNone/>
              <a:defRPr sz="1400" b="1"/>
            </a:lvl5pPr>
            <a:lvl6pPr marL="2002649" indent="0">
              <a:buNone/>
              <a:defRPr sz="1400" b="1"/>
            </a:lvl6pPr>
            <a:lvl7pPr marL="2403178" indent="0">
              <a:buNone/>
              <a:defRPr sz="1400" b="1"/>
            </a:lvl7pPr>
            <a:lvl8pPr marL="2803710" indent="0">
              <a:buNone/>
              <a:defRPr sz="1400" b="1"/>
            </a:lvl8pPr>
            <a:lvl9pPr marL="3204239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4638" y="2174628"/>
            <a:ext cx="4041824" cy="39517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20F5-1C0F-4696-8DBD-765107AE4374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656E-12B1-4430-814B-52AF521E8869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3F83-5392-4669-843A-F424E2D82C8E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687996" y="0"/>
            <a:ext cx="5761219" cy="749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092344-070E-4044-9A6A-1DBF48077016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542" y="273629"/>
            <a:ext cx="3008627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4788" y="273633"/>
            <a:ext cx="5111679" cy="585277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542" y="1434397"/>
            <a:ext cx="3008627" cy="4692013"/>
          </a:xfrm>
        </p:spPr>
        <p:txBody>
          <a:bodyPr/>
          <a:lstStyle>
            <a:lvl1pPr marL="0" indent="0">
              <a:buNone/>
              <a:defRPr sz="1200"/>
            </a:lvl1pPr>
            <a:lvl2pPr marL="400527" indent="0">
              <a:buNone/>
              <a:defRPr sz="1100"/>
            </a:lvl2pPr>
            <a:lvl3pPr marL="801059" indent="0">
              <a:buNone/>
              <a:defRPr sz="900"/>
            </a:lvl3pPr>
            <a:lvl4pPr marL="1201589" indent="0">
              <a:buNone/>
              <a:defRPr sz="800"/>
            </a:lvl4pPr>
            <a:lvl5pPr marL="1602119" indent="0">
              <a:buNone/>
              <a:defRPr sz="800"/>
            </a:lvl5pPr>
            <a:lvl6pPr marL="2002649" indent="0">
              <a:buNone/>
              <a:defRPr sz="800"/>
            </a:lvl6pPr>
            <a:lvl7pPr marL="2403178" indent="0">
              <a:buNone/>
              <a:defRPr sz="800"/>
            </a:lvl7pPr>
            <a:lvl8pPr marL="2803710" indent="0">
              <a:buNone/>
              <a:defRPr sz="800"/>
            </a:lvl8pPr>
            <a:lvl9pPr marL="3204239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A6167-2641-4BAC-8181-291F0CE38646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14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143" y="612065"/>
            <a:ext cx="5486400" cy="4115952"/>
          </a:xfrm>
        </p:spPr>
        <p:txBody>
          <a:bodyPr/>
          <a:lstStyle>
            <a:lvl1pPr marL="0" indent="0">
              <a:buNone/>
              <a:defRPr sz="2800"/>
            </a:lvl1pPr>
            <a:lvl2pPr marL="400527" indent="0">
              <a:buNone/>
              <a:defRPr sz="2500"/>
            </a:lvl2pPr>
            <a:lvl3pPr marL="801059" indent="0">
              <a:buNone/>
              <a:defRPr sz="2100"/>
            </a:lvl3pPr>
            <a:lvl4pPr marL="1201589" indent="0">
              <a:buNone/>
              <a:defRPr sz="1800"/>
            </a:lvl4pPr>
            <a:lvl5pPr marL="1602119" indent="0">
              <a:buNone/>
              <a:defRPr sz="1800"/>
            </a:lvl5pPr>
            <a:lvl6pPr marL="2002649" indent="0">
              <a:buNone/>
              <a:defRPr sz="1800"/>
            </a:lvl6pPr>
            <a:lvl7pPr marL="2403178" indent="0">
              <a:buNone/>
              <a:defRPr sz="1800"/>
            </a:lvl7pPr>
            <a:lvl8pPr marL="2803710" indent="0">
              <a:buNone/>
              <a:defRPr sz="1800"/>
            </a:lvl8pPr>
            <a:lvl9pPr marL="3204239" indent="0">
              <a:buNone/>
              <a:defRPr sz="18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143" y="5367444"/>
            <a:ext cx="5486400" cy="805044"/>
          </a:xfrm>
        </p:spPr>
        <p:txBody>
          <a:bodyPr/>
          <a:lstStyle>
            <a:lvl1pPr marL="0" indent="0">
              <a:buNone/>
              <a:defRPr sz="1200"/>
            </a:lvl1pPr>
            <a:lvl2pPr marL="400527" indent="0">
              <a:buNone/>
              <a:defRPr sz="1100"/>
            </a:lvl2pPr>
            <a:lvl3pPr marL="801059" indent="0">
              <a:buNone/>
              <a:defRPr sz="900"/>
            </a:lvl3pPr>
            <a:lvl4pPr marL="1201589" indent="0">
              <a:buNone/>
              <a:defRPr sz="800"/>
            </a:lvl4pPr>
            <a:lvl5pPr marL="1602119" indent="0">
              <a:buNone/>
              <a:defRPr sz="800"/>
            </a:lvl5pPr>
            <a:lvl6pPr marL="2002649" indent="0">
              <a:buNone/>
              <a:defRPr sz="800"/>
            </a:lvl6pPr>
            <a:lvl7pPr marL="2403178" indent="0">
              <a:buNone/>
              <a:defRPr sz="800"/>
            </a:lvl7pPr>
            <a:lvl8pPr marL="2803710" indent="0">
              <a:buNone/>
              <a:defRPr sz="800"/>
            </a:lvl8pPr>
            <a:lvl9pPr marL="3204239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9E30-174D-48B7-AC35-F28137725005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F700C-CE84-45A2-ACF5-CC86F4DAAED7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570" y="275069"/>
            <a:ext cx="2056890" cy="585133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540" y="275069"/>
            <a:ext cx="6041692" cy="585133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F4A0-EFD6-4EA2-9DDE-371687DA89E7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636" y="2129985"/>
            <a:ext cx="7772739" cy="147039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266" y="3885528"/>
            <a:ext cx="6401479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00627" indent="0" algn="ctr">
              <a:buNone/>
              <a:defRPr/>
            </a:lvl2pPr>
            <a:lvl3pPr marL="801257" indent="0" algn="ctr">
              <a:buNone/>
              <a:defRPr/>
            </a:lvl3pPr>
            <a:lvl4pPr marL="1201887" indent="0" algn="ctr">
              <a:buNone/>
              <a:defRPr/>
            </a:lvl4pPr>
            <a:lvl5pPr marL="1602516" indent="0" algn="ctr">
              <a:buNone/>
              <a:defRPr/>
            </a:lvl5pPr>
            <a:lvl6pPr marL="2003145" indent="0" algn="ctr">
              <a:buNone/>
              <a:defRPr/>
            </a:lvl6pPr>
            <a:lvl7pPr marL="2403773" indent="0" algn="ctr">
              <a:buNone/>
              <a:defRPr/>
            </a:lvl7pPr>
            <a:lvl8pPr marL="2804403" indent="0" algn="ctr">
              <a:buNone/>
              <a:defRPr/>
            </a:lvl8pPr>
            <a:lvl9pPr marL="3205032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0E8FF-3DEE-432D-8647-F59EC4E587F8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8F273-996C-423E-9E9B-B6CD4195E98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92722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644FF-0063-41E7-8DE2-7CE2B042494B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07C1B-9ACB-461B-BC54-955F59CA8A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84287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293" y="4406868"/>
            <a:ext cx="7772739" cy="1362383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293" y="2906225"/>
            <a:ext cx="7772739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627" indent="0">
              <a:buNone/>
              <a:defRPr sz="1600"/>
            </a:lvl2pPr>
            <a:lvl3pPr marL="801257" indent="0">
              <a:buNone/>
              <a:defRPr sz="1400"/>
            </a:lvl3pPr>
            <a:lvl4pPr marL="1201887" indent="0">
              <a:buNone/>
              <a:defRPr sz="1200"/>
            </a:lvl4pPr>
            <a:lvl5pPr marL="1602516" indent="0">
              <a:buNone/>
              <a:defRPr sz="1200"/>
            </a:lvl5pPr>
            <a:lvl6pPr marL="2003145" indent="0">
              <a:buNone/>
              <a:defRPr sz="1200"/>
            </a:lvl6pPr>
            <a:lvl7pPr marL="2403773" indent="0">
              <a:buNone/>
              <a:defRPr sz="1200"/>
            </a:lvl7pPr>
            <a:lvl8pPr marL="2804403" indent="0">
              <a:buNone/>
              <a:defRPr sz="1200"/>
            </a:lvl8pPr>
            <a:lvl9pPr marL="3205032" indent="0">
              <a:buNone/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F27BD-899C-4708-B5B1-9B24D4173503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AE185-DCAD-4918-B2C4-B8ACD479ACE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83275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34513" y="1778593"/>
            <a:ext cx="3768929" cy="408714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779" y="1778593"/>
            <a:ext cx="3768929" cy="408714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59215-CEFF-46F0-95BA-5620B0DF9727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4A48B-18B1-4A3E-B31D-6F1F2EBE790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0230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542" y="275075"/>
            <a:ext cx="8228921" cy="1142039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540" y="1535201"/>
            <a:ext cx="4040467" cy="63942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627" indent="0">
              <a:buNone/>
              <a:defRPr sz="1800" b="1"/>
            </a:lvl2pPr>
            <a:lvl3pPr marL="801257" indent="0">
              <a:buNone/>
              <a:defRPr sz="1600" b="1"/>
            </a:lvl3pPr>
            <a:lvl4pPr marL="1201887" indent="0">
              <a:buNone/>
              <a:defRPr sz="1400" b="1"/>
            </a:lvl4pPr>
            <a:lvl5pPr marL="1602516" indent="0">
              <a:buNone/>
              <a:defRPr sz="1400" b="1"/>
            </a:lvl5pPr>
            <a:lvl6pPr marL="2003145" indent="0">
              <a:buNone/>
              <a:defRPr sz="1400" b="1"/>
            </a:lvl6pPr>
            <a:lvl7pPr marL="2403773" indent="0">
              <a:buNone/>
              <a:defRPr sz="1400" b="1"/>
            </a:lvl7pPr>
            <a:lvl8pPr marL="2804403" indent="0">
              <a:buNone/>
              <a:defRPr sz="1400" b="1"/>
            </a:lvl8pPr>
            <a:lvl9pPr marL="3205032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540" y="2174628"/>
            <a:ext cx="4040467" cy="39517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638" y="1535201"/>
            <a:ext cx="4041824" cy="63942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627" indent="0">
              <a:buNone/>
              <a:defRPr sz="1800" b="1"/>
            </a:lvl2pPr>
            <a:lvl3pPr marL="801257" indent="0">
              <a:buNone/>
              <a:defRPr sz="1600" b="1"/>
            </a:lvl3pPr>
            <a:lvl4pPr marL="1201887" indent="0">
              <a:buNone/>
              <a:defRPr sz="1400" b="1"/>
            </a:lvl4pPr>
            <a:lvl5pPr marL="1602516" indent="0">
              <a:buNone/>
              <a:defRPr sz="1400" b="1"/>
            </a:lvl5pPr>
            <a:lvl6pPr marL="2003145" indent="0">
              <a:buNone/>
              <a:defRPr sz="1400" b="1"/>
            </a:lvl6pPr>
            <a:lvl7pPr marL="2403773" indent="0">
              <a:buNone/>
              <a:defRPr sz="1400" b="1"/>
            </a:lvl7pPr>
            <a:lvl8pPr marL="2804403" indent="0">
              <a:buNone/>
              <a:defRPr sz="1400" b="1"/>
            </a:lvl8pPr>
            <a:lvl9pPr marL="3205032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4638" y="2174628"/>
            <a:ext cx="4041824" cy="39517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89760-24E8-4E28-BDCD-7148BE77E9E1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E8348-DE5C-4670-9F98-B1B8FCA53BD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26931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8CBFC-0E57-46A8-8275-B0BEE003F92A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BFE73-6E6D-480C-B676-3165A46287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51367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293" y="4406868"/>
            <a:ext cx="7772739" cy="1362383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293" y="2906225"/>
            <a:ext cx="7772739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627" indent="0">
              <a:buNone/>
              <a:defRPr sz="1600"/>
            </a:lvl2pPr>
            <a:lvl3pPr marL="801257" indent="0">
              <a:buNone/>
              <a:defRPr sz="1400"/>
            </a:lvl3pPr>
            <a:lvl4pPr marL="1201887" indent="0">
              <a:buNone/>
              <a:defRPr sz="1200"/>
            </a:lvl4pPr>
            <a:lvl5pPr marL="1602516" indent="0">
              <a:buNone/>
              <a:defRPr sz="1200"/>
            </a:lvl5pPr>
            <a:lvl6pPr marL="2003145" indent="0">
              <a:buNone/>
              <a:defRPr sz="1200"/>
            </a:lvl6pPr>
            <a:lvl7pPr marL="2403773" indent="0">
              <a:buNone/>
              <a:defRPr sz="1200"/>
            </a:lvl7pPr>
            <a:lvl8pPr marL="2804403" indent="0">
              <a:buNone/>
              <a:defRPr sz="1200"/>
            </a:lvl8pPr>
            <a:lvl9pPr marL="3205032" indent="0">
              <a:buNone/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A67E9E-9B12-47AE-BCBE-7701510E4858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33B69-F017-4A0A-91A1-E9DAD9967248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A2456-15B7-4CBA-8944-369E68FC89D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44734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541" y="273630"/>
            <a:ext cx="3008628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4788" y="273633"/>
            <a:ext cx="5111679" cy="585277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541" y="1434396"/>
            <a:ext cx="3008628" cy="4692013"/>
          </a:xfrm>
        </p:spPr>
        <p:txBody>
          <a:bodyPr/>
          <a:lstStyle>
            <a:lvl1pPr marL="0" indent="0">
              <a:buNone/>
              <a:defRPr sz="1200"/>
            </a:lvl1pPr>
            <a:lvl2pPr marL="400627" indent="0">
              <a:buNone/>
              <a:defRPr sz="1100"/>
            </a:lvl2pPr>
            <a:lvl3pPr marL="801257" indent="0">
              <a:buNone/>
              <a:defRPr sz="900"/>
            </a:lvl3pPr>
            <a:lvl4pPr marL="1201887" indent="0">
              <a:buNone/>
              <a:defRPr sz="800"/>
            </a:lvl4pPr>
            <a:lvl5pPr marL="1602516" indent="0">
              <a:buNone/>
              <a:defRPr sz="800"/>
            </a:lvl5pPr>
            <a:lvl6pPr marL="2003145" indent="0">
              <a:buNone/>
              <a:defRPr sz="800"/>
            </a:lvl6pPr>
            <a:lvl7pPr marL="2403773" indent="0">
              <a:buNone/>
              <a:defRPr sz="800"/>
            </a:lvl7pPr>
            <a:lvl8pPr marL="2804403" indent="0">
              <a:buNone/>
              <a:defRPr sz="800"/>
            </a:lvl8pPr>
            <a:lvl9pPr marL="3205032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86480-F98A-4E35-B0BE-16DDA27785E2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CE87F-B0A3-40C3-B83E-1DCE796E93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17684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14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143" y="612066"/>
            <a:ext cx="5486400" cy="4115952"/>
          </a:xfrm>
        </p:spPr>
        <p:txBody>
          <a:bodyPr/>
          <a:lstStyle>
            <a:lvl1pPr marL="0" indent="0">
              <a:buNone/>
              <a:defRPr sz="2800"/>
            </a:lvl1pPr>
            <a:lvl2pPr marL="400627" indent="0">
              <a:buNone/>
              <a:defRPr sz="2500"/>
            </a:lvl2pPr>
            <a:lvl3pPr marL="801257" indent="0">
              <a:buNone/>
              <a:defRPr sz="2100"/>
            </a:lvl3pPr>
            <a:lvl4pPr marL="1201887" indent="0">
              <a:buNone/>
              <a:defRPr sz="1800"/>
            </a:lvl4pPr>
            <a:lvl5pPr marL="1602516" indent="0">
              <a:buNone/>
              <a:defRPr sz="1800"/>
            </a:lvl5pPr>
            <a:lvl6pPr marL="2003145" indent="0">
              <a:buNone/>
              <a:defRPr sz="1800"/>
            </a:lvl6pPr>
            <a:lvl7pPr marL="2403773" indent="0">
              <a:buNone/>
              <a:defRPr sz="1800"/>
            </a:lvl7pPr>
            <a:lvl8pPr marL="2804403" indent="0">
              <a:buNone/>
              <a:defRPr sz="1800"/>
            </a:lvl8pPr>
            <a:lvl9pPr marL="3205032" indent="0">
              <a:buNone/>
              <a:defRPr sz="18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143" y="5367444"/>
            <a:ext cx="5486400" cy="805044"/>
          </a:xfrm>
        </p:spPr>
        <p:txBody>
          <a:bodyPr/>
          <a:lstStyle>
            <a:lvl1pPr marL="0" indent="0">
              <a:buNone/>
              <a:defRPr sz="1200"/>
            </a:lvl1pPr>
            <a:lvl2pPr marL="400627" indent="0">
              <a:buNone/>
              <a:defRPr sz="1100"/>
            </a:lvl2pPr>
            <a:lvl3pPr marL="801257" indent="0">
              <a:buNone/>
              <a:defRPr sz="900"/>
            </a:lvl3pPr>
            <a:lvl4pPr marL="1201887" indent="0">
              <a:buNone/>
              <a:defRPr sz="800"/>
            </a:lvl4pPr>
            <a:lvl5pPr marL="1602516" indent="0">
              <a:buNone/>
              <a:defRPr sz="800"/>
            </a:lvl5pPr>
            <a:lvl6pPr marL="2003145" indent="0">
              <a:buNone/>
              <a:defRPr sz="800"/>
            </a:lvl6pPr>
            <a:lvl7pPr marL="2403773" indent="0">
              <a:buNone/>
              <a:defRPr sz="800"/>
            </a:lvl7pPr>
            <a:lvl8pPr marL="2804403" indent="0">
              <a:buNone/>
              <a:defRPr sz="800"/>
            </a:lvl8pPr>
            <a:lvl9pPr marL="3205032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A0603-E111-4C72-84B0-094F7C435827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D06B5-55F7-4CEB-B6D0-1DF66E052C5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88294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4DB7D-739A-4BFD-9D86-4B0AF710C6D2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D0CE0-8C20-4F03-ACCB-58436D145E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1477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485656" y="519895"/>
            <a:ext cx="1917049" cy="534584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34508" y="519895"/>
            <a:ext cx="5620810" cy="534584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0922A-FFA2-4EEF-A9E4-06091A8033F0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A0056-6A7F-4882-AB7E-612F59AED2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94563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ytuł i 2 elementy zawartości nad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4508" y="519900"/>
            <a:ext cx="7668197" cy="112907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734513" y="1778587"/>
            <a:ext cx="3768929" cy="197444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33779" y="1778587"/>
            <a:ext cx="3768929" cy="197444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>
          <a:xfrm>
            <a:off x="734508" y="3891292"/>
            <a:ext cx="7668197" cy="197444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7B633-9ED7-4BC6-B26A-187B4F49A577}" type="datetime1">
              <a:rPr lang="pl-PL" smtClean="0"/>
              <a:pPr>
                <a:defRPr/>
              </a:pPr>
              <a:t>2016-02-12</a:t>
            </a:fld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0EE57-F299-444B-8B31-EB5E301899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85343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34513" y="1778593"/>
            <a:ext cx="3768929" cy="408714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3779" y="1778593"/>
            <a:ext cx="3768929" cy="408714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25386C-B853-4282-85F7-A13799830EB7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542" y="275075"/>
            <a:ext cx="8228921" cy="1142039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540" y="1535201"/>
            <a:ext cx="4040467" cy="63942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627" indent="0">
              <a:buNone/>
              <a:defRPr sz="1800" b="1"/>
            </a:lvl2pPr>
            <a:lvl3pPr marL="801257" indent="0">
              <a:buNone/>
              <a:defRPr sz="1600" b="1"/>
            </a:lvl3pPr>
            <a:lvl4pPr marL="1201887" indent="0">
              <a:buNone/>
              <a:defRPr sz="1400" b="1"/>
            </a:lvl4pPr>
            <a:lvl5pPr marL="1602516" indent="0">
              <a:buNone/>
              <a:defRPr sz="1400" b="1"/>
            </a:lvl5pPr>
            <a:lvl6pPr marL="2003145" indent="0">
              <a:buNone/>
              <a:defRPr sz="1400" b="1"/>
            </a:lvl6pPr>
            <a:lvl7pPr marL="2403773" indent="0">
              <a:buNone/>
              <a:defRPr sz="1400" b="1"/>
            </a:lvl7pPr>
            <a:lvl8pPr marL="2804403" indent="0">
              <a:buNone/>
              <a:defRPr sz="1400" b="1"/>
            </a:lvl8pPr>
            <a:lvl9pPr marL="3205032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540" y="2174628"/>
            <a:ext cx="4040467" cy="39517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638" y="1535201"/>
            <a:ext cx="4041824" cy="63942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627" indent="0">
              <a:buNone/>
              <a:defRPr sz="1800" b="1"/>
            </a:lvl2pPr>
            <a:lvl3pPr marL="801257" indent="0">
              <a:buNone/>
              <a:defRPr sz="1600" b="1"/>
            </a:lvl3pPr>
            <a:lvl4pPr marL="1201887" indent="0">
              <a:buNone/>
              <a:defRPr sz="1400" b="1"/>
            </a:lvl4pPr>
            <a:lvl5pPr marL="1602516" indent="0">
              <a:buNone/>
              <a:defRPr sz="1400" b="1"/>
            </a:lvl5pPr>
            <a:lvl6pPr marL="2003145" indent="0">
              <a:buNone/>
              <a:defRPr sz="1400" b="1"/>
            </a:lvl6pPr>
            <a:lvl7pPr marL="2403773" indent="0">
              <a:buNone/>
              <a:defRPr sz="1400" b="1"/>
            </a:lvl7pPr>
            <a:lvl8pPr marL="2804403" indent="0">
              <a:buNone/>
              <a:defRPr sz="1400" b="1"/>
            </a:lvl8pPr>
            <a:lvl9pPr marL="3205032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4638" y="2174628"/>
            <a:ext cx="4041824" cy="39517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7423CE-E019-4BF4-BF03-46D3639E2671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1" descr="pase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419" y="-228980"/>
            <a:ext cx="7722505" cy="138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67099F-E8C8-4EE0-BD6A-AE4C871B19C9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541" y="273630"/>
            <a:ext cx="3008628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4788" y="273633"/>
            <a:ext cx="5111679" cy="585277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541" y="1434396"/>
            <a:ext cx="3008628" cy="4692013"/>
          </a:xfrm>
        </p:spPr>
        <p:txBody>
          <a:bodyPr/>
          <a:lstStyle>
            <a:lvl1pPr marL="0" indent="0">
              <a:buNone/>
              <a:defRPr sz="1200"/>
            </a:lvl1pPr>
            <a:lvl2pPr marL="400627" indent="0">
              <a:buNone/>
              <a:defRPr sz="1100"/>
            </a:lvl2pPr>
            <a:lvl3pPr marL="801257" indent="0">
              <a:buNone/>
              <a:defRPr sz="900"/>
            </a:lvl3pPr>
            <a:lvl4pPr marL="1201887" indent="0">
              <a:buNone/>
              <a:defRPr sz="800"/>
            </a:lvl4pPr>
            <a:lvl5pPr marL="1602516" indent="0">
              <a:buNone/>
              <a:defRPr sz="800"/>
            </a:lvl5pPr>
            <a:lvl6pPr marL="2003145" indent="0">
              <a:buNone/>
              <a:defRPr sz="800"/>
            </a:lvl6pPr>
            <a:lvl7pPr marL="2403773" indent="0">
              <a:buNone/>
              <a:defRPr sz="800"/>
            </a:lvl7pPr>
            <a:lvl8pPr marL="2804403" indent="0">
              <a:buNone/>
              <a:defRPr sz="800"/>
            </a:lvl8pPr>
            <a:lvl9pPr marL="3205032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E7B06-190E-4987-B59C-1F035DEEC81B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14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143" y="612066"/>
            <a:ext cx="5486400" cy="4115952"/>
          </a:xfrm>
        </p:spPr>
        <p:txBody>
          <a:bodyPr/>
          <a:lstStyle>
            <a:lvl1pPr marL="0" indent="0">
              <a:buNone/>
              <a:defRPr sz="2800"/>
            </a:lvl1pPr>
            <a:lvl2pPr marL="400627" indent="0">
              <a:buNone/>
              <a:defRPr sz="2500"/>
            </a:lvl2pPr>
            <a:lvl3pPr marL="801257" indent="0">
              <a:buNone/>
              <a:defRPr sz="2100"/>
            </a:lvl3pPr>
            <a:lvl4pPr marL="1201887" indent="0">
              <a:buNone/>
              <a:defRPr sz="1800"/>
            </a:lvl4pPr>
            <a:lvl5pPr marL="1602516" indent="0">
              <a:buNone/>
              <a:defRPr sz="1800"/>
            </a:lvl5pPr>
            <a:lvl6pPr marL="2003145" indent="0">
              <a:buNone/>
              <a:defRPr sz="1800"/>
            </a:lvl6pPr>
            <a:lvl7pPr marL="2403773" indent="0">
              <a:buNone/>
              <a:defRPr sz="1800"/>
            </a:lvl7pPr>
            <a:lvl8pPr marL="2804403" indent="0">
              <a:buNone/>
              <a:defRPr sz="1800"/>
            </a:lvl8pPr>
            <a:lvl9pPr marL="3205032" indent="0">
              <a:buNone/>
              <a:defRPr sz="1800"/>
            </a:lvl9pPr>
          </a:lstStyle>
          <a:p>
            <a:pPr lvl="0"/>
            <a:r>
              <a:rPr lang="pl-PL" noProof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143" y="5367444"/>
            <a:ext cx="5486400" cy="805044"/>
          </a:xfrm>
        </p:spPr>
        <p:txBody>
          <a:bodyPr/>
          <a:lstStyle>
            <a:lvl1pPr marL="0" indent="0">
              <a:buNone/>
              <a:defRPr sz="1200"/>
            </a:lvl1pPr>
            <a:lvl2pPr marL="400627" indent="0">
              <a:buNone/>
              <a:defRPr sz="1100"/>
            </a:lvl2pPr>
            <a:lvl3pPr marL="801257" indent="0">
              <a:buNone/>
              <a:defRPr sz="900"/>
            </a:lvl3pPr>
            <a:lvl4pPr marL="1201887" indent="0">
              <a:buNone/>
              <a:defRPr sz="800"/>
            </a:lvl4pPr>
            <a:lvl5pPr marL="1602516" indent="0">
              <a:buNone/>
              <a:defRPr sz="800"/>
            </a:lvl5pPr>
            <a:lvl6pPr marL="2003145" indent="0">
              <a:buNone/>
              <a:defRPr sz="800"/>
            </a:lvl6pPr>
            <a:lvl7pPr marL="2403773" indent="0">
              <a:buNone/>
              <a:defRPr sz="800"/>
            </a:lvl7pPr>
            <a:lvl8pPr marL="2804403" indent="0">
              <a:buNone/>
              <a:defRPr sz="800"/>
            </a:lvl8pPr>
            <a:lvl9pPr marL="3205032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DA02F7-E15C-45CC-B565-DB9200299779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4508" y="519899"/>
            <a:ext cx="7668197" cy="1129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4508" y="1778592"/>
            <a:ext cx="7668197" cy="4087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460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Kliknij</a:t>
            </a:r>
            <a:r>
              <a:rPr lang="en-GB" dirty="0" smtClean="0"/>
              <a:t>, </a:t>
            </a:r>
            <a:r>
              <a:rPr lang="en-GB" dirty="0" err="1" smtClean="0"/>
              <a:t>aby</a:t>
            </a:r>
            <a:r>
              <a:rPr lang="en-GB" dirty="0" smtClean="0"/>
              <a:t> </a:t>
            </a:r>
            <a:r>
              <a:rPr lang="en-GB" dirty="0" err="1" smtClean="0"/>
              <a:t>edytować</a:t>
            </a:r>
            <a:r>
              <a:rPr lang="en-GB" dirty="0" smtClean="0"/>
              <a:t> format </a:t>
            </a:r>
            <a:r>
              <a:rPr lang="en-GB" dirty="0" err="1" smtClean="0"/>
              <a:t>tekstu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1"/>
            <a:r>
              <a:rPr lang="en-GB" dirty="0" err="1" smtClean="0"/>
              <a:t>Drugi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2"/>
            <a:r>
              <a:rPr lang="en-GB" dirty="0" err="1" smtClean="0"/>
              <a:t>Trzeci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3"/>
            <a:r>
              <a:rPr lang="en-GB" dirty="0" err="1" smtClean="0"/>
              <a:t>Czwarty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Piąty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Szósty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Siódmy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Ósmy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Dziewiąty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34512" y="5979508"/>
            <a:ext cx="1979503" cy="4205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392281" algn="l"/>
                <a:tab pos="785957" algn="l"/>
                <a:tab pos="1179631" algn="l"/>
                <a:tab pos="1573305" algn="l"/>
                <a:tab pos="1966978" algn="l"/>
                <a:tab pos="2360651" algn="l"/>
                <a:tab pos="2754323" algn="l"/>
                <a:tab pos="3147999" algn="l"/>
                <a:tab pos="3541672" algn="l"/>
                <a:tab pos="3935345" algn="l"/>
                <a:tab pos="4329019" algn="l"/>
                <a:tab pos="4722694" algn="l"/>
                <a:tab pos="5116366" algn="l"/>
                <a:tab pos="5510040" algn="l"/>
                <a:tab pos="5903714" algn="l"/>
                <a:tab pos="6297388" algn="l"/>
                <a:tab pos="6691061" algn="l"/>
                <a:tab pos="7084735" algn="l"/>
                <a:tab pos="7478408" algn="l"/>
                <a:tab pos="7872081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fld id="{B73AB0CE-0127-4FC0-B258-1045D92549AA}" type="datetime1">
              <a:rPr lang="pl-PL" smtClean="0"/>
              <a:pPr/>
              <a:t>2016-02-12</a:t>
            </a:fld>
            <a:endParaRPr lang="pl-PL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224499" y="5979508"/>
            <a:ext cx="2696360" cy="4205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392281" algn="l"/>
                <a:tab pos="785957" algn="l"/>
                <a:tab pos="1179631" algn="l"/>
                <a:tab pos="1573305" algn="l"/>
                <a:tab pos="1966978" algn="l"/>
                <a:tab pos="2360651" algn="l"/>
                <a:tab pos="2754323" algn="l"/>
                <a:tab pos="3147999" algn="l"/>
                <a:tab pos="3541672" algn="l"/>
                <a:tab pos="3935345" algn="l"/>
                <a:tab pos="4329019" algn="l"/>
                <a:tab pos="4722694" algn="l"/>
                <a:tab pos="5116366" algn="l"/>
                <a:tab pos="5510040" algn="l"/>
                <a:tab pos="5903714" algn="l"/>
                <a:tab pos="6297388" algn="l"/>
                <a:tab pos="6691061" algn="l"/>
                <a:tab pos="7084735" algn="l"/>
                <a:tab pos="7478408" algn="l"/>
                <a:tab pos="7872081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endParaRPr lang="pl-P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21848" y="5979508"/>
            <a:ext cx="1979503" cy="4205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392281" algn="l"/>
                <a:tab pos="785957" algn="l"/>
                <a:tab pos="1179631" algn="l"/>
                <a:tab pos="1573305" algn="l"/>
                <a:tab pos="1966978" algn="l"/>
                <a:tab pos="2360651" algn="l"/>
                <a:tab pos="2754323" algn="l"/>
                <a:tab pos="3147999" algn="l"/>
                <a:tab pos="3541672" algn="l"/>
                <a:tab pos="3935345" algn="l"/>
                <a:tab pos="4329019" algn="l"/>
                <a:tab pos="4722694" algn="l"/>
                <a:tab pos="5116366" algn="l"/>
                <a:tab pos="5510040" algn="l"/>
                <a:tab pos="5903714" algn="l"/>
                <a:tab pos="6297388" algn="l"/>
                <a:tab pos="6691061" algn="l"/>
                <a:tab pos="7084735" algn="l"/>
                <a:tab pos="7478408" algn="l"/>
                <a:tab pos="7872081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687996" y="0"/>
            <a:ext cx="5761219" cy="749873"/>
          </a:xfrm>
          <a:prstGeom prst="rect">
            <a:avLst/>
          </a:prstGeom>
        </p:spPr>
      </p:pic>
      <p:pic>
        <p:nvPicPr>
          <p:cNvPr id="8" name="Obraz 7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2pPr>
      <a:lvl3pPr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3pPr>
      <a:lvl4pPr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4pPr>
      <a:lvl5pPr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5pPr>
      <a:lvl6pPr marL="2203460" indent="-200315"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6pPr>
      <a:lvl7pPr marL="2604088" indent="-200315"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7pPr>
      <a:lvl8pPr marL="3004718" indent="-200315"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8pPr>
      <a:lvl9pPr marL="3405348" indent="-200315" algn="ctr" defTabSz="393674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00472" indent="-300472" algn="l" defTabSz="393674" rtl="0" eaLnBrk="1" fontAlgn="base" hangingPunct="1">
        <a:lnSpc>
          <a:spcPct val="93000"/>
        </a:lnSpc>
        <a:spcBef>
          <a:spcPct val="0"/>
        </a:spcBef>
        <a:spcAft>
          <a:spcPts val="1248"/>
        </a:spcAft>
        <a:buClr>
          <a:srgbClr val="000000"/>
        </a:buClr>
        <a:buSzPct val="100000"/>
        <a:buFont typeface="Times New Roman" pitchFamily="18" charset="0"/>
        <a:buChar char="•"/>
        <a:defRPr sz="2800">
          <a:solidFill>
            <a:srgbClr val="000000"/>
          </a:solidFill>
          <a:latin typeface="+mn-lt"/>
          <a:ea typeface="+mn-ea"/>
          <a:cs typeface="MS Gothic"/>
        </a:defRPr>
      </a:lvl1pPr>
      <a:lvl2pPr marL="651023" indent="-250393" algn="l" defTabSz="393674" rtl="0" eaLnBrk="1" fontAlgn="base" hangingPunct="1">
        <a:lnSpc>
          <a:spcPct val="93000"/>
        </a:lnSpc>
        <a:spcBef>
          <a:spcPct val="0"/>
        </a:spcBef>
        <a:spcAft>
          <a:spcPts val="998"/>
        </a:spcAft>
        <a:buClr>
          <a:srgbClr val="000000"/>
        </a:buClr>
        <a:buSzPct val="100000"/>
        <a:buFont typeface="Times New Roman" pitchFamily="18" charset="0"/>
        <a:buChar char="–"/>
        <a:defRPr sz="2500">
          <a:solidFill>
            <a:srgbClr val="000000"/>
          </a:solidFill>
          <a:latin typeface="+mn-lt"/>
          <a:ea typeface="+mn-ea"/>
          <a:cs typeface="MS Gothic"/>
        </a:defRPr>
      </a:lvl2pPr>
      <a:lvl3pPr marL="1001572" indent="-200315" algn="l" defTabSz="393674" rtl="0" eaLnBrk="1" fontAlgn="base" hangingPunct="1">
        <a:lnSpc>
          <a:spcPct val="93000"/>
        </a:lnSpc>
        <a:spcBef>
          <a:spcPct val="0"/>
        </a:spcBef>
        <a:spcAft>
          <a:spcPts val="745"/>
        </a:spcAft>
        <a:buClr>
          <a:srgbClr val="000000"/>
        </a:buClr>
        <a:buSzPct val="100000"/>
        <a:buFont typeface="Times New Roman" pitchFamily="18" charset="0"/>
        <a:buChar char="•"/>
        <a:defRPr sz="2100">
          <a:solidFill>
            <a:srgbClr val="000000"/>
          </a:solidFill>
          <a:latin typeface="+mn-lt"/>
          <a:ea typeface="+mn-ea"/>
          <a:cs typeface="MS Gothic"/>
        </a:defRPr>
      </a:lvl3pPr>
      <a:lvl4pPr marL="1402202" indent="-200315" algn="l" defTabSz="393674" rtl="0" eaLnBrk="1" fontAlgn="base" hangingPunct="1">
        <a:lnSpc>
          <a:spcPct val="93000"/>
        </a:lnSpc>
        <a:spcBef>
          <a:spcPct val="0"/>
        </a:spcBef>
        <a:spcAft>
          <a:spcPts val="504"/>
        </a:spcAft>
        <a:buClr>
          <a:srgbClr val="000000"/>
        </a:buClr>
        <a:buSzPct val="100000"/>
        <a:buFont typeface="Times New Roman" pitchFamily="18" charset="0"/>
        <a:buChar char="–"/>
        <a:defRPr sz="1800">
          <a:solidFill>
            <a:srgbClr val="000000"/>
          </a:solidFill>
          <a:latin typeface="+mn-lt"/>
          <a:ea typeface="+mn-ea"/>
          <a:cs typeface="MS Gothic"/>
        </a:defRPr>
      </a:lvl4pPr>
      <a:lvl5pPr marL="1802831" indent="-200315" algn="l" defTabSz="393674" rtl="0" eaLnBrk="1" fontAlgn="base" hangingPunct="1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8" charset="0"/>
        <a:buChar char="»"/>
        <a:defRPr sz="1800">
          <a:solidFill>
            <a:srgbClr val="000000"/>
          </a:solidFill>
          <a:latin typeface="+mn-lt"/>
          <a:ea typeface="+mn-ea"/>
          <a:cs typeface="MS Gothic"/>
        </a:defRPr>
      </a:lvl5pPr>
      <a:lvl6pPr marL="2203460" indent="-200315" algn="l" defTabSz="393674" rtl="0" eaLnBrk="1" fontAlgn="base" hangingPunct="1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04088" indent="-200315" algn="l" defTabSz="393674" rtl="0" eaLnBrk="1" fontAlgn="base" hangingPunct="1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004718" indent="-200315" algn="l" defTabSz="393674" rtl="0" eaLnBrk="1" fontAlgn="base" hangingPunct="1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405348" indent="-200315" algn="l" defTabSz="393674" rtl="0" eaLnBrk="1" fontAlgn="base" hangingPunct="1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627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257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887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516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145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3773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4403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032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540" y="275075"/>
            <a:ext cx="8228920" cy="1142039"/>
          </a:xfrm>
          <a:prstGeom prst="rect">
            <a:avLst/>
          </a:prstGeom>
        </p:spPr>
        <p:txBody>
          <a:bodyPr vert="horz" lIns="80115" tIns="40058" rIns="80115" bIns="40058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540" y="1600008"/>
            <a:ext cx="8228920" cy="4526395"/>
          </a:xfrm>
          <a:prstGeom prst="rect">
            <a:avLst/>
          </a:prstGeom>
        </p:spPr>
        <p:txBody>
          <a:bodyPr vert="horz" lIns="80115" tIns="40058" rIns="80115" bIns="40058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540" y="6356827"/>
            <a:ext cx="2132921" cy="364359"/>
          </a:xfrm>
          <a:prstGeom prst="rect">
            <a:avLst/>
          </a:prstGeom>
        </p:spPr>
        <p:txBody>
          <a:bodyPr vert="horz" lIns="80115" tIns="40058" rIns="80115" bIns="40058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40EF0-31EF-4638-8702-6308C4DB5218}" type="datetime1">
              <a:rPr lang="pl-PL" smtClean="0"/>
              <a:pPr/>
              <a:t>2016-02-12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036" y="6356827"/>
            <a:ext cx="2895939" cy="364359"/>
          </a:xfrm>
          <a:prstGeom prst="rect">
            <a:avLst/>
          </a:prstGeom>
        </p:spPr>
        <p:txBody>
          <a:bodyPr vert="horz" lIns="80115" tIns="40058" rIns="80115" bIns="40058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539" y="6356827"/>
            <a:ext cx="2132921" cy="364359"/>
          </a:xfrm>
          <a:prstGeom prst="rect">
            <a:avLst/>
          </a:prstGeom>
        </p:spPr>
        <p:txBody>
          <a:bodyPr vert="horz" lIns="80115" tIns="40058" rIns="80115" bIns="40058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E22DA-57A9-4E54-BB37-A5498A1E720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ctr" defTabSz="801158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0435" indent="-300435" algn="l" defTabSz="80115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0943" indent="-250362" algn="l" defTabSz="801158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448" indent="-200290" algn="l" defTabSz="80115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02028" indent="-200290" algn="l" defTabSz="801158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608" indent="-200290" algn="l" defTabSz="801158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03187" indent="-200290" algn="l" defTabSz="80115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3766" indent="-200290" algn="l" defTabSz="80115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4347" indent="-200290" algn="l" defTabSz="80115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4927" indent="-200290" algn="l" defTabSz="80115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577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158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738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317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2897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3476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4057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4636" algn="l" defTabSz="80115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4508" y="519899"/>
            <a:ext cx="7668197" cy="1129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4508" y="1778592"/>
            <a:ext cx="7668197" cy="4087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460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Kliknij</a:t>
            </a:r>
            <a:r>
              <a:rPr lang="en-GB" dirty="0" smtClean="0"/>
              <a:t>, </a:t>
            </a:r>
            <a:r>
              <a:rPr lang="en-GB" dirty="0" err="1" smtClean="0"/>
              <a:t>aby</a:t>
            </a:r>
            <a:r>
              <a:rPr lang="en-GB" dirty="0" smtClean="0"/>
              <a:t> </a:t>
            </a:r>
            <a:r>
              <a:rPr lang="en-GB" dirty="0" err="1" smtClean="0"/>
              <a:t>edytować</a:t>
            </a:r>
            <a:r>
              <a:rPr lang="en-GB" dirty="0" smtClean="0"/>
              <a:t> format </a:t>
            </a:r>
            <a:r>
              <a:rPr lang="en-GB" dirty="0" err="1" smtClean="0"/>
              <a:t>tekstu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1"/>
            <a:r>
              <a:rPr lang="en-GB" dirty="0" err="1" smtClean="0"/>
              <a:t>Drugi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2"/>
            <a:r>
              <a:rPr lang="en-GB" dirty="0" err="1" smtClean="0"/>
              <a:t>Trzeci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3"/>
            <a:r>
              <a:rPr lang="en-GB" dirty="0" err="1" smtClean="0"/>
              <a:t>Czwarty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Piąty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Szósty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Siódmy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Ósmy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  <a:p>
            <a:pPr lvl="4"/>
            <a:r>
              <a:rPr lang="en-GB" dirty="0" err="1" smtClean="0"/>
              <a:t>Dziewiąty</a:t>
            </a:r>
            <a:r>
              <a:rPr lang="en-GB" dirty="0" smtClean="0"/>
              <a:t> </a:t>
            </a:r>
            <a:r>
              <a:rPr lang="en-GB" dirty="0" err="1" smtClean="0"/>
              <a:t>poziom</a:t>
            </a:r>
            <a:r>
              <a:rPr lang="en-GB" dirty="0" smtClean="0"/>
              <a:t> </a:t>
            </a:r>
            <a:r>
              <a:rPr lang="en-GB" dirty="0" err="1" smtClean="0"/>
              <a:t>konspektu</a:t>
            </a:r>
            <a:endParaRPr lang="en-GB" dirty="0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34512" y="5979508"/>
            <a:ext cx="1979503" cy="4205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392281" algn="l"/>
                <a:tab pos="785957" algn="l"/>
                <a:tab pos="1179631" algn="l"/>
                <a:tab pos="1573305" algn="l"/>
                <a:tab pos="1966978" algn="l"/>
                <a:tab pos="2360651" algn="l"/>
                <a:tab pos="2754323" algn="l"/>
                <a:tab pos="3147999" algn="l"/>
                <a:tab pos="3541672" algn="l"/>
                <a:tab pos="3935345" algn="l"/>
                <a:tab pos="4329019" algn="l"/>
                <a:tab pos="4722694" algn="l"/>
                <a:tab pos="5116366" algn="l"/>
                <a:tab pos="5510040" algn="l"/>
                <a:tab pos="5903714" algn="l"/>
                <a:tab pos="6297388" algn="l"/>
                <a:tab pos="6691061" algn="l"/>
                <a:tab pos="7084735" algn="l"/>
                <a:tab pos="7478408" algn="l"/>
                <a:tab pos="7872081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 defTabSz="393674" fontAlgn="base">
              <a:spcBef>
                <a:spcPct val="0"/>
              </a:spcBef>
              <a:spcAft>
                <a:spcPct val="0"/>
              </a:spcAft>
              <a:defRPr/>
            </a:pPr>
            <a:fld id="{676C0879-D4D4-43F2-AD7B-4CF34D16E23E}" type="datetime1">
              <a:rPr lang="pl-PL" smtClean="0"/>
              <a:pPr defTabSz="393674" fontAlgn="base">
                <a:spcBef>
                  <a:spcPct val="0"/>
                </a:spcBef>
                <a:spcAft>
                  <a:spcPct val="0"/>
                </a:spcAft>
                <a:defRPr/>
              </a:pPr>
              <a:t>2016-02-12</a:t>
            </a:fld>
            <a:endParaRPr lang="pl-P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224499" y="5979508"/>
            <a:ext cx="2696360" cy="4205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392281" algn="l"/>
                <a:tab pos="785957" algn="l"/>
                <a:tab pos="1179631" algn="l"/>
                <a:tab pos="1573305" algn="l"/>
                <a:tab pos="1966978" algn="l"/>
                <a:tab pos="2360651" algn="l"/>
                <a:tab pos="2754323" algn="l"/>
                <a:tab pos="3147999" algn="l"/>
                <a:tab pos="3541672" algn="l"/>
                <a:tab pos="3935345" algn="l"/>
                <a:tab pos="4329019" algn="l"/>
                <a:tab pos="4722694" algn="l"/>
                <a:tab pos="5116366" algn="l"/>
                <a:tab pos="5510040" algn="l"/>
                <a:tab pos="5903714" algn="l"/>
                <a:tab pos="6297388" algn="l"/>
                <a:tab pos="6691061" algn="l"/>
                <a:tab pos="7084735" algn="l"/>
                <a:tab pos="7478408" algn="l"/>
                <a:tab pos="7872081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 defTabSz="393674" fontAlgn="base">
              <a:spcBef>
                <a:spcPct val="0"/>
              </a:spcBef>
              <a:spcAft>
                <a:spcPct val="0"/>
              </a:spcAft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21848" y="5979508"/>
            <a:ext cx="1979503" cy="4205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392281" algn="l"/>
                <a:tab pos="785957" algn="l"/>
                <a:tab pos="1179631" algn="l"/>
                <a:tab pos="1573305" algn="l"/>
                <a:tab pos="1966978" algn="l"/>
                <a:tab pos="2360651" algn="l"/>
                <a:tab pos="2754323" algn="l"/>
                <a:tab pos="3147999" algn="l"/>
                <a:tab pos="3541672" algn="l"/>
                <a:tab pos="3935345" algn="l"/>
                <a:tab pos="4329019" algn="l"/>
                <a:tab pos="4722694" algn="l"/>
                <a:tab pos="5116366" algn="l"/>
                <a:tab pos="5510040" algn="l"/>
                <a:tab pos="5903714" algn="l"/>
                <a:tab pos="6297388" algn="l"/>
                <a:tab pos="6691061" algn="l"/>
                <a:tab pos="7084735" algn="l"/>
                <a:tab pos="7478408" algn="l"/>
                <a:tab pos="7872081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 defTabSz="393674" fontAlgn="base">
              <a:spcBef>
                <a:spcPct val="0"/>
              </a:spcBef>
              <a:spcAft>
                <a:spcPct val="0"/>
              </a:spcAft>
              <a:defRPr/>
            </a:pPr>
            <a:fld id="{E27E2684-B97E-49E4-A529-51BE73800B09}" type="slidenum">
              <a:rPr lang="pl-PL" smtClean="0"/>
              <a:pPr defTabSz="393674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687996" y="0"/>
            <a:ext cx="5761219" cy="749873"/>
          </a:xfrm>
          <a:prstGeom prst="rect">
            <a:avLst/>
          </a:prstGeom>
        </p:spPr>
      </p:pic>
      <p:pic>
        <p:nvPicPr>
          <p:cNvPr id="8" name="Obraz 7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80988"/>
            <a:ext cx="9144000" cy="8770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3871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39367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39367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2pPr>
      <a:lvl3pPr algn="ctr" defTabSz="39367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3pPr>
      <a:lvl4pPr algn="ctr" defTabSz="39367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4pPr>
      <a:lvl5pPr algn="ctr" defTabSz="393674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00">
          <a:solidFill>
            <a:srgbClr val="000000"/>
          </a:solidFill>
          <a:latin typeface="Arial" charset="0"/>
          <a:ea typeface="MS Gothic" charset="-128"/>
          <a:cs typeface="MS Gothic"/>
        </a:defRPr>
      </a:lvl5pPr>
      <a:lvl6pPr marL="2203460" indent="-200315" algn="ctr" defTabSz="39367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6pPr>
      <a:lvl7pPr marL="2604088" indent="-200315" algn="ctr" defTabSz="39367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7pPr>
      <a:lvl8pPr marL="3004718" indent="-200315" algn="ctr" defTabSz="39367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8pPr>
      <a:lvl9pPr marL="3405348" indent="-200315" algn="ctr" defTabSz="39367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00472" indent="-300472" algn="l" defTabSz="393674" rtl="0" eaLnBrk="0" fontAlgn="base" hangingPunct="0">
        <a:lnSpc>
          <a:spcPct val="93000"/>
        </a:lnSpc>
        <a:spcBef>
          <a:spcPct val="0"/>
        </a:spcBef>
        <a:spcAft>
          <a:spcPts val="1248"/>
        </a:spcAft>
        <a:buClr>
          <a:srgbClr val="000000"/>
        </a:buClr>
        <a:buSzPct val="100000"/>
        <a:buFont typeface="Times New Roman" pitchFamily="18" charset="0"/>
        <a:buChar char="•"/>
        <a:defRPr sz="2800">
          <a:solidFill>
            <a:srgbClr val="000000"/>
          </a:solidFill>
          <a:latin typeface="+mn-lt"/>
          <a:ea typeface="+mn-ea"/>
          <a:cs typeface="MS Gothic"/>
        </a:defRPr>
      </a:lvl1pPr>
      <a:lvl2pPr marL="651023" indent="-250393" algn="l" defTabSz="393674" rtl="0" eaLnBrk="0" fontAlgn="base" hangingPunct="0">
        <a:lnSpc>
          <a:spcPct val="93000"/>
        </a:lnSpc>
        <a:spcBef>
          <a:spcPct val="0"/>
        </a:spcBef>
        <a:spcAft>
          <a:spcPts val="998"/>
        </a:spcAft>
        <a:buClr>
          <a:srgbClr val="000000"/>
        </a:buClr>
        <a:buSzPct val="100000"/>
        <a:buFont typeface="Times New Roman" pitchFamily="18" charset="0"/>
        <a:buChar char="–"/>
        <a:defRPr sz="2500">
          <a:solidFill>
            <a:srgbClr val="000000"/>
          </a:solidFill>
          <a:latin typeface="+mn-lt"/>
          <a:ea typeface="+mn-ea"/>
          <a:cs typeface="MS Gothic"/>
        </a:defRPr>
      </a:lvl2pPr>
      <a:lvl3pPr marL="1001572" indent="-200315" algn="l" defTabSz="393674" rtl="0" eaLnBrk="0" fontAlgn="base" hangingPunct="0">
        <a:lnSpc>
          <a:spcPct val="93000"/>
        </a:lnSpc>
        <a:spcBef>
          <a:spcPct val="0"/>
        </a:spcBef>
        <a:spcAft>
          <a:spcPts val="745"/>
        </a:spcAft>
        <a:buClr>
          <a:srgbClr val="000000"/>
        </a:buClr>
        <a:buSzPct val="100000"/>
        <a:buFont typeface="Times New Roman" pitchFamily="18" charset="0"/>
        <a:buChar char="•"/>
        <a:defRPr sz="2100">
          <a:solidFill>
            <a:srgbClr val="000000"/>
          </a:solidFill>
          <a:latin typeface="+mn-lt"/>
          <a:ea typeface="+mn-ea"/>
          <a:cs typeface="MS Gothic"/>
        </a:defRPr>
      </a:lvl3pPr>
      <a:lvl4pPr marL="1402202" indent="-200315" algn="l" defTabSz="393674" rtl="0" eaLnBrk="0" fontAlgn="base" hangingPunct="0">
        <a:lnSpc>
          <a:spcPct val="93000"/>
        </a:lnSpc>
        <a:spcBef>
          <a:spcPct val="0"/>
        </a:spcBef>
        <a:spcAft>
          <a:spcPts val="504"/>
        </a:spcAft>
        <a:buClr>
          <a:srgbClr val="000000"/>
        </a:buClr>
        <a:buSzPct val="100000"/>
        <a:buFont typeface="Times New Roman" pitchFamily="18" charset="0"/>
        <a:buChar char="–"/>
        <a:defRPr sz="1800">
          <a:solidFill>
            <a:srgbClr val="000000"/>
          </a:solidFill>
          <a:latin typeface="+mn-lt"/>
          <a:ea typeface="+mn-ea"/>
          <a:cs typeface="MS Gothic"/>
        </a:defRPr>
      </a:lvl4pPr>
      <a:lvl5pPr marL="1802831" indent="-200315" algn="l" defTabSz="393674" rtl="0" eaLnBrk="0" fontAlgn="base" hangingPunct="0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8" charset="0"/>
        <a:buChar char="»"/>
        <a:defRPr sz="1800">
          <a:solidFill>
            <a:srgbClr val="000000"/>
          </a:solidFill>
          <a:latin typeface="+mn-lt"/>
          <a:ea typeface="+mn-ea"/>
          <a:cs typeface="MS Gothic"/>
        </a:defRPr>
      </a:lvl5pPr>
      <a:lvl6pPr marL="2203460" indent="-200315" algn="l" defTabSz="393674" rtl="0" fontAlgn="base" hangingPunct="0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04088" indent="-200315" algn="l" defTabSz="393674" rtl="0" fontAlgn="base" hangingPunct="0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004718" indent="-200315" algn="l" defTabSz="393674" rtl="0" fontAlgn="base" hangingPunct="0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405348" indent="-200315" algn="l" defTabSz="393674" rtl="0" fontAlgn="base" hangingPunct="0">
        <a:lnSpc>
          <a:spcPct val="93000"/>
        </a:lnSpc>
        <a:spcBef>
          <a:spcPct val="0"/>
        </a:spcBef>
        <a:spcAft>
          <a:spcPts val="25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627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257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887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516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145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3773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4403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032" algn="l" defTabSz="80125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836712"/>
            <a:ext cx="8622649" cy="2564906"/>
          </a:xfrm>
        </p:spPr>
        <p:txBody>
          <a:bodyPr tIns="18609"/>
          <a:lstStyle/>
          <a:p>
            <a:r>
              <a:rPr lang="pl-PL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Regulamin działania </a:t>
            </a:r>
            <a:b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</a:b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KM RPO WP 2014-2020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/>
            </a:r>
            <a:b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</a:b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 </a:t>
            </a:r>
            <a:endParaRPr lang="pl-PL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Obraz 10" descr="hasł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645024"/>
            <a:ext cx="7888696" cy="153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755576" y="5013176"/>
            <a:ext cx="7674985" cy="115158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8609" rIns="0" bIns="0" anchor="ctr"/>
          <a:lstStyle/>
          <a:p>
            <a:pPr algn="ctr" defTabSz="3936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pl-PL" sz="2000" b="1" kern="0" dirty="0" smtClean="0">
                <a:latin typeface="Bookman Old Style" pitchFamily="18" charset="0"/>
                <a:cs typeface="Arial" pitchFamily="34" charset="0"/>
              </a:rPr>
              <a:t>Rzeszów, 12 lutego 2016 r.</a:t>
            </a:r>
          </a:p>
        </p:txBody>
      </p:sp>
    </p:spTree>
    <p:extLst>
      <p:ext uri="{BB962C8B-B14F-4D97-AF65-F5344CB8AC3E}">
        <p14:creationId xmlns:p14="http://schemas.microsoft.com/office/powerpoint/2010/main" xmlns="" val="781567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16445" y="1340768"/>
            <a:ext cx="7668197" cy="5106207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Regulamin </a:t>
            </a: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działania </a:t>
            </a:r>
            <a:r>
              <a:rPr lang="pl-P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zatwierdzony został na </a:t>
            </a: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posiedzeniu </a:t>
            </a:r>
            <a:r>
              <a:rPr lang="pl-P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KM w dniu </a:t>
            </a: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26 </a:t>
            </a:r>
            <a:r>
              <a:rPr lang="pl-PL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czerwca 2015 r. – uchwała </a:t>
            </a: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KM nr </a:t>
            </a: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1/I/2015 </a:t>
            </a: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 dnia </a:t>
            </a: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26.06.2015 r.</a:t>
            </a:r>
          </a:p>
          <a:p>
            <a:pPr lvl="2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pl-P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Postanowienia ogólne</a:t>
            </a:r>
          </a:p>
          <a:p>
            <a:pPr lvl="2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pl-PL" sz="1800" dirty="0" smtClean="0"/>
              <a:t>Skład </a:t>
            </a:r>
            <a:r>
              <a:rPr lang="pl-PL" sz="1800" dirty="0"/>
              <a:t>i zasady uczestnictwa w </a:t>
            </a:r>
            <a:r>
              <a:rPr lang="pl-PL" sz="1800" dirty="0" smtClean="0"/>
              <a:t>Komitecie</a:t>
            </a:r>
          </a:p>
          <a:p>
            <a:pPr lvl="2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pl-PL" sz="1800" dirty="0" smtClean="0"/>
              <a:t>Zadania Komitetu</a:t>
            </a:r>
          </a:p>
          <a:p>
            <a:pPr lvl="2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pl-PL" sz="1800" dirty="0"/>
              <a:t>Zadania Przewodniczącego </a:t>
            </a:r>
            <a:r>
              <a:rPr lang="pl-PL" sz="1800" dirty="0" smtClean="0"/>
              <a:t>Komitetu</a:t>
            </a:r>
          </a:p>
          <a:p>
            <a:pPr lvl="2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pl-PL" sz="1800" dirty="0"/>
              <a:t>Organizacja posiedzeń </a:t>
            </a:r>
            <a:r>
              <a:rPr lang="pl-PL" sz="1800" dirty="0" smtClean="0"/>
              <a:t>Komitetu</a:t>
            </a:r>
          </a:p>
          <a:p>
            <a:pPr lvl="2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pl-PL" sz="1800" dirty="0"/>
              <a:t>Sposób podejmowania </a:t>
            </a:r>
            <a:r>
              <a:rPr lang="pl-PL" sz="1800" dirty="0" smtClean="0"/>
              <a:t>decyzji</a:t>
            </a:r>
            <a:endParaRPr lang="pl-PL" sz="1800" dirty="0"/>
          </a:p>
          <a:p>
            <a:pPr lvl="2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pl-PL" sz="1800" dirty="0"/>
              <a:t>Tryb </a:t>
            </a:r>
            <a:r>
              <a:rPr lang="pl-PL" sz="1800" dirty="0" smtClean="0"/>
              <a:t>obiegowy</a:t>
            </a:r>
          </a:p>
          <a:p>
            <a:pPr lvl="2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pl-PL" sz="1800" dirty="0"/>
              <a:t>Zasady sporządzania i uzgadniania </a:t>
            </a:r>
            <a:r>
              <a:rPr lang="pl-PL" sz="1800" dirty="0" smtClean="0"/>
              <a:t>protokołów</a:t>
            </a:r>
          </a:p>
          <a:p>
            <a:pPr lvl="2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pl-PL" sz="1800" dirty="0"/>
              <a:t>Sposób powoływania i funkcjonowania grup roboczych</a:t>
            </a:r>
          </a:p>
          <a:p>
            <a:pPr lvl="2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pl-PL" sz="1800" dirty="0" smtClean="0"/>
              <a:t>Obsługa </a:t>
            </a:r>
            <a:r>
              <a:rPr lang="pl-PL" sz="1800" dirty="0"/>
              <a:t>prac </a:t>
            </a:r>
            <a:r>
              <a:rPr lang="pl-PL" sz="1800" dirty="0" smtClean="0"/>
              <a:t>Komitetu</a:t>
            </a:r>
          </a:p>
          <a:p>
            <a:pPr lvl="2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pl-PL" sz="1800" dirty="0"/>
              <a:t>Finansowanie funkcjonowania Komitetu</a:t>
            </a:r>
            <a:endParaRPr lang="pl-PL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716446" y="620688"/>
            <a:ext cx="7668197" cy="576064"/>
          </a:xfrm>
        </p:spPr>
        <p:txBody>
          <a:bodyPr/>
          <a:lstStyle/>
          <a:p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Regulamin działania KM RPO WP 2014-2020</a:t>
            </a:r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0096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34508" y="2060848"/>
            <a:ext cx="7797933" cy="4308949"/>
          </a:xfr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Procedura obiegowa (lipiec 2015 r.) – uchwała KM</a:t>
            </a:r>
            <a:b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nr </a:t>
            </a: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4/1/2015</a:t>
            </a: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 dnia </a:t>
            </a:r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30.07.2015 r., </a:t>
            </a: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m.in.:</a:t>
            </a:r>
          </a:p>
          <a:p>
            <a:pPr lvl="2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/>
                </a:solidFill>
              </a:rPr>
              <a:t> </a:t>
            </a:r>
            <a:r>
              <a:rPr lang="pl-PL" sz="2000" dirty="0" smtClean="0">
                <a:solidFill>
                  <a:schemeClr val="tx1"/>
                </a:solidFill>
              </a:rPr>
              <a:t>korekty stylistyczne (np. prawdo do głosu -&gt; prawo do głosownia),</a:t>
            </a:r>
          </a:p>
          <a:p>
            <a:pPr lvl="2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/>
                </a:solidFill>
              </a:rPr>
              <a:t>d</a:t>
            </a:r>
            <a:r>
              <a:rPr lang="pl-PL" sz="2000" dirty="0" smtClean="0">
                <a:solidFill>
                  <a:schemeClr val="tx1"/>
                </a:solidFill>
              </a:rPr>
              <a:t>oprecyzowanie zapisów dot. wygaśnięcia członkostwa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w KM w odniesieniu do przedstawicieli organizacji pozarządowych,</a:t>
            </a:r>
          </a:p>
          <a:p>
            <a:pPr lvl="2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/>
                </a:solidFill>
              </a:rPr>
              <a:t>d</a:t>
            </a:r>
            <a:r>
              <a:rPr lang="pl-PL" sz="2000" dirty="0" smtClean="0">
                <a:solidFill>
                  <a:schemeClr val="tx1"/>
                </a:solidFill>
              </a:rPr>
              <a:t>oprecyzowanie zapisów dot. grup roboczych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(np. niepotrzebne wskazanie przewodniczącego GR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w uchwale powołującej GR).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714989" y="908720"/>
            <a:ext cx="7668197" cy="576064"/>
          </a:xfrm>
        </p:spPr>
        <p:txBody>
          <a:bodyPr/>
          <a:lstStyle/>
          <a:p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Regulamin działania –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zmiana</a:t>
            </a:r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9681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5" cy="4236941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pl-PL" sz="2000" b="1" dirty="0" smtClean="0"/>
              <a:t>§11 Finansowanie </a:t>
            </a:r>
            <a:r>
              <a:rPr lang="pl-PL" sz="2000" b="1" dirty="0"/>
              <a:t>funkcjonowania </a:t>
            </a:r>
            <a:r>
              <a:rPr lang="pl-PL" sz="2000" b="1" dirty="0" smtClean="0"/>
              <a:t>Komitetu - ust. 4 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pl-PL" sz="2000" dirty="0" smtClean="0"/>
              <a:t>Koszty </a:t>
            </a:r>
            <a:r>
              <a:rPr lang="pl-PL" sz="2000" dirty="0"/>
              <a:t>odnoszące się do członków Komitetu oraz zastępców członków obejmują:</a:t>
            </a:r>
          </a:p>
          <a:p>
            <a:pPr lvl="0" algn="just"/>
            <a:r>
              <a:rPr lang="pl-PL" sz="1800" dirty="0"/>
              <a:t>koszty szkoleń organizowanych za pośrednictwem sekretariatu Komitetu, o realizacji których zdecydował odpowiednio Komitet lub jego grupa robocza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u="sng" dirty="0" smtClean="0"/>
              <a:t>(</a:t>
            </a:r>
            <a:r>
              <a:rPr lang="pl-PL" sz="1800" u="sng" dirty="0"/>
              <a:t>w tym również refundacja kosztów przejazdu i zakwaterowania, jeśli nie są one zapewnione),</a:t>
            </a:r>
          </a:p>
          <a:p>
            <a:pPr lvl="0" algn="just"/>
            <a:r>
              <a:rPr lang="pl-PL" sz="1800" u="sng" dirty="0"/>
              <a:t>refundację kosztów przejazdu środkami transportu publicznego lub niepublicznego na inne spotkania Komitetu, organizowane z inicjatywy Sekretariatu Komitetu (np. warsztaty robocze, spotkania tematyczne), jeżeli odbywają się one poza miejscem zamieszkania,</a:t>
            </a:r>
          </a:p>
          <a:p>
            <a:pPr lvl="0" algn="just"/>
            <a:r>
              <a:rPr lang="pl-PL" sz="1800" u="sng" dirty="0"/>
              <a:t>refundację kosztów zakwaterowania dla członków Komitetu lub zastępców członków zamieszkałych poza miejscem spotkań Komitetu </a:t>
            </a:r>
            <a:r>
              <a:rPr lang="pl-PL" sz="1800" u="sng" dirty="0" smtClean="0"/>
              <a:t>organizowanych </a:t>
            </a:r>
            <a:br>
              <a:rPr lang="pl-PL" sz="1800" u="sng" dirty="0" smtClean="0"/>
            </a:br>
            <a:r>
              <a:rPr lang="pl-PL" sz="1800" u="sng" dirty="0" smtClean="0"/>
              <a:t>z inicjatywy </a:t>
            </a:r>
            <a:r>
              <a:rPr lang="pl-PL" sz="1800" u="sng" dirty="0"/>
              <a:t>Sekretariatu Komitetu (np. warsztaty robocze, spotkania tematyczne), w przypadku jeśli zakwaterowanie nie jest zapewnione.</a:t>
            </a:r>
          </a:p>
          <a:p>
            <a:endParaRPr lang="pl-PL" sz="2400" i="1" dirty="0"/>
          </a:p>
          <a:p>
            <a:pPr marL="801257" lvl="2" indent="0">
              <a:buNone/>
            </a:pPr>
            <a:r>
              <a:rPr lang="pl-PL" sz="2400" dirty="0" smtClean="0"/>
              <a:t> 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7" name="Tytuł 2"/>
          <p:cNvSpPr>
            <a:spLocks noGrp="1"/>
          </p:cNvSpPr>
          <p:nvPr>
            <p:ph type="title"/>
          </p:nvPr>
        </p:nvSpPr>
        <p:spPr>
          <a:xfrm>
            <a:off x="734508" y="692696"/>
            <a:ext cx="7668197" cy="576064"/>
          </a:xfrm>
        </p:spPr>
        <p:txBody>
          <a:bodyPr/>
          <a:lstStyle/>
          <a:p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Regulamin działania – II zmiana</a:t>
            </a:r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999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56138" y="1556792"/>
            <a:ext cx="8424935" cy="4236941"/>
          </a:xfrm>
        </p:spPr>
        <p:txBody>
          <a:bodyPr/>
          <a:lstStyle/>
          <a:p>
            <a:pPr marL="0" lvl="0" indent="0" algn="ctr">
              <a:lnSpc>
                <a:spcPct val="100000"/>
              </a:lnSpc>
              <a:buNone/>
            </a:pPr>
            <a:r>
              <a:rPr lang="pl-PL" sz="2000" b="1" dirty="0" smtClean="0"/>
              <a:t>Instrukcja </a:t>
            </a:r>
            <a:r>
              <a:rPr lang="pl-PL" sz="2000" b="1" dirty="0"/>
              <a:t>dla członków i zastępców członków KM RPO WP 2014-2020 w zakresie zasad finansowania KM RPO WP </a:t>
            </a:r>
            <a:r>
              <a:rPr lang="pl-PL" sz="2000" b="1" dirty="0" smtClean="0"/>
              <a:t>2014-2020</a:t>
            </a:r>
            <a:endParaRPr lang="pl-PL" sz="800" b="1" dirty="0" smtClean="0"/>
          </a:p>
          <a:p>
            <a:pPr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 smtClean="0"/>
              <a:t>dostosowanie zapisów </a:t>
            </a:r>
            <a:r>
              <a:rPr lang="pl-PL" sz="2000" i="1" dirty="0" smtClean="0"/>
              <a:t>Instrukcji</a:t>
            </a:r>
            <a:r>
              <a:rPr lang="pl-PL" sz="2000" dirty="0" smtClean="0"/>
              <a:t> do zmian wprowadzonych </a:t>
            </a:r>
            <a:br>
              <a:rPr lang="pl-PL" sz="2000" dirty="0" smtClean="0"/>
            </a:br>
            <a:r>
              <a:rPr lang="pl-PL" sz="2000" dirty="0" smtClean="0"/>
              <a:t>w Regulaminie działania (refundacja kosztów przejazdu </a:t>
            </a:r>
            <a:br>
              <a:rPr lang="pl-PL" sz="2000" dirty="0" smtClean="0"/>
            </a:br>
            <a:r>
              <a:rPr lang="pl-PL" sz="2000" dirty="0" smtClean="0"/>
              <a:t>i zakwaterowania w ramach innych spotkań Komitetu organizowanych </a:t>
            </a:r>
            <a:br>
              <a:rPr lang="pl-PL" sz="2000" dirty="0" smtClean="0"/>
            </a:br>
            <a:r>
              <a:rPr lang="pl-PL" sz="2000" dirty="0" smtClean="0"/>
              <a:t>z inicjatywy sekretariatu Komitetu np. warsztaty </a:t>
            </a:r>
            <a:r>
              <a:rPr lang="pl-PL" sz="2000" dirty="0"/>
              <a:t>robocze, spotkania tematyczne</a:t>
            </a:r>
            <a:r>
              <a:rPr lang="pl-PL" sz="2000" dirty="0" smtClean="0"/>
              <a:t>),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/>
              <a:t>d</a:t>
            </a:r>
            <a:r>
              <a:rPr lang="pl-PL" sz="2000" dirty="0" smtClean="0"/>
              <a:t>oprecyzowanie zapisów (np. kwoty brutto),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 smtClean="0"/>
              <a:t>dookreślenie terminów dla „końcowego” rozliczenia refundacji kosztów,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/>
              <a:t>k</a:t>
            </a:r>
            <a:r>
              <a:rPr lang="pl-PL" sz="2000" dirty="0" smtClean="0"/>
              <a:t>orekty stylistyczne,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000" dirty="0"/>
              <a:t>d</a:t>
            </a:r>
            <a:r>
              <a:rPr lang="pl-PL" sz="2000" dirty="0" smtClean="0"/>
              <a:t>ostosowanie załącznika nr 1 do </a:t>
            </a:r>
            <a:r>
              <a:rPr lang="pl-PL" sz="2000" i="1" dirty="0" smtClean="0"/>
              <a:t>Instrukcji</a:t>
            </a:r>
            <a:r>
              <a:rPr lang="pl-PL" sz="2000" dirty="0" smtClean="0"/>
              <a:t> (rozliczanie kosztów przejazdu i zakwaterowania).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7" name="Tytuł 2"/>
          <p:cNvSpPr>
            <a:spLocks noGrp="1"/>
          </p:cNvSpPr>
          <p:nvPr>
            <p:ph type="title"/>
          </p:nvPr>
        </p:nvSpPr>
        <p:spPr>
          <a:xfrm>
            <a:off x="734508" y="692696"/>
            <a:ext cx="7668197" cy="576064"/>
          </a:xfrm>
        </p:spPr>
        <p:txBody>
          <a:bodyPr/>
          <a:lstStyle/>
          <a:p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Regulamin działania – II zmiana</a:t>
            </a:r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7244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899592" y="2276872"/>
            <a:ext cx="714375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600" b="1" dirty="0">
                <a:solidFill>
                  <a:srgbClr val="000000"/>
                </a:solidFill>
                <a:latin typeface="+mn-lt"/>
              </a:rPr>
              <a:t>Dziękuję za uwagę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39750" y="3356992"/>
            <a:ext cx="8229600" cy="2591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 smtClean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chemeClr val="tx1"/>
                </a:solidFill>
                <a:latin typeface="+mn-lt"/>
              </a:rPr>
              <a:t>Urząd Marszałkowski Województwa Podkarpackiego</a:t>
            </a:r>
            <a:endParaRPr lang="pl-PL" sz="1600" b="1" dirty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lnSpc>
                <a:spcPts val="14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  <a:latin typeface="+mn-lt"/>
              </a:rPr>
              <a:t>Departament Zarządzania Regionalnym Programem Operacyjnym</a:t>
            </a:r>
            <a:endParaRPr lang="pl-PL" sz="1600" dirty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lnSpc>
                <a:spcPts val="14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  <a:latin typeface="+mn-lt"/>
              </a:rPr>
              <a:t>Al. Cieplińskiego 4</a:t>
            </a:r>
            <a:endParaRPr lang="pl-PL" sz="1600" dirty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lnSpc>
                <a:spcPts val="14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  <a:latin typeface="+mn-lt"/>
              </a:rPr>
              <a:t>35-010 Rzeszów</a:t>
            </a:r>
          </a:p>
          <a:p>
            <a:pPr algn="ctr" eaLnBrk="1" hangingPunct="1">
              <a:lnSpc>
                <a:spcPts val="14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err="1" smtClean="0">
                <a:solidFill>
                  <a:schemeClr val="tx1"/>
                </a:solidFill>
                <a:latin typeface="+mn-lt"/>
              </a:rPr>
              <a:t>www.rpo.podkarpackie.pl</a:t>
            </a:r>
            <a:endParaRPr lang="pl-PL" sz="1600" dirty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lnSpc>
                <a:spcPts val="14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err="1" smtClean="0">
                <a:solidFill>
                  <a:schemeClr val="tx1"/>
                </a:solidFill>
                <a:latin typeface="+mn-lt"/>
              </a:rPr>
              <a:t>drp@podkarpackie.pl</a:t>
            </a:r>
            <a:endParaRPr lang="pl-PL" sz="1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6" name="Obraz 13" descr="C:\Users\w.rejman\Desktop\kol poz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0"/>
            <a:ext cx="576421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419996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1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otyw pakietu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Motyw1</Template>
  <TotalTime>7417</TotalTime>
  <Words>122</Words>
  <Application>Microsoft Office PowerPoint</Application>
  <PresentationFormat>Pokaz na ekranie (4:3)</PresentationFormat>
  <Paragraphs>49</Paragraphs>
  <Slides>6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3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Motyw1</vt:lpstr>
      <vt:lpstr>Projekt niestandardowy</vt:lpstr>
      <vt:lpstr>Motyw pakietu Office</vt:lpstr>
      <vt:lpstr> Regulamin działania  KM RPO WP 2014-2020  </vt:lpstr>
      <vt:lpstr>Regulamin działania KM RPO WP 2014-2020</vt:lpstr>
      <vt:lpstr>Regulamin działania – I zmiana</vt:lpstr>
      <vt:lpstr>Regulamin działania – II zmiana</vt:lpstr>
      <vt:lpstr>Regulamin działania – II zmiana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snach</dc:creator>
  <cp:lastModifiedBy>Magdalena Szpunar</cp:lastModifiedBy>
  <cp:revision>833</cp:revision>
  <cp:lastPrinted>2015-06-24T10:37:36Z</cp:lastPrinted>
  <dcterms:created xsi:type="dcterms:W3CDTF">2012-11-04T08:55:49Z</dcterms:created>
  <dcterms:modified xsi:type="dcterms:W3CDTF">2016-02-12T05:30:32Z</dcterms:modified>
</cp:coreProperties>
</file>