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drawing43.xml" ContentType="application/vnd.ms-office.drawingml.diagramDrawing+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diagrams/data43.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Default Extension="emf" ContentType="image/x-emf"/>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32.xml" ContentType="application/vnd.openxmlformats-officedocument.presentationml.slideLayout+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slides/slide49.xml" ContentType="application/vnd.openxmlformats-officedocument.presentationml.slide+xml"/>
  <Override PartName="/ppt/diagrams/colors24.xml" ContentType="application/vnd.openxmlformats-officedocument.drawingml.diagramColors+xml"/>
  <Override PartName="/ppt/diagrams/data37.xml" ContentType="application/vnd.openxmlformats-officedocument.drawingml.diagramData+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diagrams/quickStyle19.xml" ContentType="application/vnd.openxmlformats-officedocument.drawingml.diagramStyle+xml"/>
  <Override PartName="/ppt/diagrams/data40.xml" ContentType="application/vnd.openxmlformats-officedocument.drawingml.diagramData+xml"/>
  <Override PartName="/ppt/slides/slide41.xml" ContentType="application/vnd.openxmlformats-officedocument.presentationml.slide+xml"/>
  <Override PartName="/ppt/slides/slide30.xml" ContentType="application/vnd.openxmlformats-officedocument.presentationml.slide+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drawing23.xml" ContentType="application/vnd.ms-office.drawingml.diagramDrawing+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diagrams/colors43.xml" ContentType="application/vnd.openxmlformats-officedocument.drawingml.diagramColors+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slideLayouts/slideLayout14.xml" ContentType="application/vnd.openxmlformats-officedocument.presentationml.slideLayout+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quickStyle43.xml" ContentType="application/vnd.openxmlformats-officedocument.drawingml.diagramStyle+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diagrams/layout43.xml" ContentType="application/vnd.openxmlformats-officedocument.drawingml.diagramLayout+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diagrams/data33.xml" ContentType="application/vnd.openxmlformats-officedocument.drawingml.diagramData+xml"/>
  <Override PartName="/ppt/slides/slide34.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37.xml" ContentType="application/vnd.openxmlformats-officedocument.drawingml.diagramLayout+xml"/>
  <Override PartName="/ppt/diagrams/drawing9.xml" ContentType="application/vnd.ms-office.drawingml.diagramDrawing+xml"/>
  <Override PartName="/ppt/diagrams/layout15.xml" ContentType="application/vnd.openxmlformats-officedocument.drawingml.diagramLayout+xml"/>
  <Override PartName="/ppt/diagrams/layout26.xml" ContentType="application/vnd.openxmlformats-officedocument.drawingml.diagramLayout+xml"/>
  <Override PartName="/ppt/diagrams/drawing4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7" r:id="rId3"/>
  </p:sldMasterIdLst>
  <p:notesMasterIdLst>
    <p:notesMasterId r:id="rId53"/>
  </p:notesMasterIdLst>
  <p:sldIdLst>
    <p:sldId id="270" r:id="rId4"/>
    <p:sldId id="256" r:id="rId5"/>
    <p:sldId id="285" r:id="rId6"/>
    <p:sldId id="271" r:id="rId7"/>
    <p:sldId id="272" r:id="rId8"/>
    <p:sldId id="273" r:id="rId9"/>
    <p:sldId id="274" r:id="rId10"/>
    <p:sldId id="312" r:id="rId11"/>
    <p:sldId id="315" r:id="rId12"/>
    <p:sldId id="278" r:id="rId13"/>
    <p:sldId id="279" r:id="rId14"/>
    <p:sldId id="282" r:id="rId15"/>
    <p:sldId id="283" r:id="rId16"/>
    <p:sldId id="284" r:id="rId17"/>
    <p:sldId id="302" r:id="rId18"/>
    <p:sldId id="291" r:id="rId19"/>
    <p:sldId id="287" r:id="rId20"/>
    <p:sldId id="288" r:id="rId21"/>
    <p:sldId id="289" r:id="rId22"/>
    <p:sldId id="293" r:id="rId23"/>
    <p:sldId id="313" r:id="rId24"/>
    <p:sldId id="303" r:id="rId25"/>
    <p:sldId id="304" r:id="rId26"/>
    <p:sldId id="311" r:id="rId27"/>
    <p:sldId id="305" r:id="rId28"/>
    <p:sldId id="306" r:id="rId29"/>
    <p:sldId id="307" r:id="rId30"/>
    <p:sldId id="309" r:id="rId31"/>
    <p:sldId id="298" r:id="rId32"/>
    <p:sldId id="299" r:id="rId33"/>
    <p:sldId id="314" r:id="rId34"/>
    <p:sldId id="290" r:id="rId35"/>
    <p:sldId id="292" r:id="rId36"/>
    <p:sldId id="294" r:id="rId37"/>
    <p:sldId id="295" r:id="rId38"/>
    <p:sldId id="296" r:id="rId39"/>
    <p:sldId id="297" r:id="rId40"/>
    <p:sldId id="310" r:id="rId41"/>
    <p:sldId id="258" r:id="rId42"/>
    <p:sldId id="259" r:id="rId43"/>
    <p:sldId id="260" r:id="rId44"/>
    <p:sldId id="261" r:id="rId45"/>
    <p:sldId id="262" r:id="rId46"/>
    <p:sldId id="263" r:id="rId47"/>
    <p:sldId id="264" r:id="rId48"/>
    <p:sldId id="266" r:id="rId49"/>
    <p:sldId id="267" r:id="rId50"/>
    <p:sldId id="268" r:id="rId51"/>
    <p:sldId id="269" r:id="rId5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DD7"/>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CE6B14-BD05-4BF4-BAD8-06EBD459EF0E}" type="doc">
      <dgm:prSet loTypeId="urn:microsoft.com/office/officeart/2005/8/layout/vList6" loCatId="list" qsTypeId="urn:microsoft.com/office/officeart/2005/8/quickstyle/3d4" qsCatId="3D" csTypeId="urn:microsoft.com/office/officeart/2005/8/colors/accent1_2" csCatId="accent1" phldr="1"/>
      <dgm:spPr/>
      <dgm:t>
        <a:bodyPr/>
        <a:lstStyle/>
        <a:p>
          <a:endParaRPr lang="pl-PL"/>
        </a:p>
      </dgm:t>
    </dgm:pt>
    <dgm:pt modelId="{EA256D5D-2DE8-46E1-9A3B-2DCF3C15340E}">
      <dgm:prSet phldrT="[Tekst]"/>
      <dgm:spPr>
        <a:solidFill>
          <a:srgbClr val="0070C0"/>
        </a:solidFill>
      </dgm:spPr>
      <dgm:t>
        <a:bodyPr/>
        <a:lstStyle/>
        <a:p>
          <a:r>
            <a:rPr lang="pl-PL" b="1" dirty="0" smtClean="0"/>
            <a:t>TRYB KONKURSOWY</a:t>
          </a:r>
          <a:endParaRPr lang="pl-PL" b="1" dirty="0"/>
        </a:p>
      </dgm:t>
    </dgm:pt>
    <dgm:pt modelId="{92CC4780-B8CD-40BE-91B1-BDE79A262175}" type="parTrans" cxnId="{1CA9C98B-D963-41D5-BF48-E00D3A438879}">
      <dgm:prSet/>
      <dgm:spPr/>
      <dgm:t>
        <a:bodyPr/>
        <a:lstStyle/>
        <a:p>
          <a:endParaRPr lang="pl-PL"/>
        </a:p>
      </dgm:t>
    </dgm:pt>
    <dgm:pt modelId="{E5FEAAB8-C684-49DD-BC5F-749EE59AB91F}" type="sibTrans" cxnId="{1CA9C98B-D963-41D5-BF48-E00D3A438879}">
      <dgm:prSet/>
      <dgm:spPr/>
      <dgm:t>
        <a:bodyPr/>
        <a:lstStyle/>
        <a:p>
          <a:endParaRPr lang="pl-PL"/>
        </a:p>
      </dgm:t>
    </dgm:pt>
    <dgm:pt modelId="{32FBDE27-F0B6-41E8-B498-DD3ED3253DD9}">
      <dgm:prSet phldrT="[Tekst]" custT="1"/>
      <dgm:spPr/>
      <dgm:t>
        <a:bodyPr/>
        <a:lstStyle/>
        <a:p>
          <a:pPr>
            <a:lnSpc>
              <a:spcPct val="150000"/>
            </a:lnSpc>
          </a:pPr>
          <a:r>
            <a:rPr lang="pl-PL" sz="1300" b="1" dirty="0" smtClean="0"/>
            <a:t>DZIAŁANIE 1.1 WSPARCIE INFRASTRUKTURY B+R JEDNOSTEK NAUKOWYCH</a:t>
          </a:r>
          <a:endParaRPr lang="pl-PL" sz="1300" b="1" dirty="0"/>
        </a:p>
      </dgm:t>
    </dgm:pt>
    <dgm:pt modelId="{111892E7-AD26-44E8-B306-9F4693FF75BA}" type="parTrans" cxnId="{7FE3EEDA-8DE9-4A72-954D-C83BB47C327A}">
      <dgm:prSet/>
      <dgm:spPr/>
      <dgm:t>
        <a:bodyPr/>
        <a:lstStyle/>
        <a:p>
          <a:endParaRPr lang="pl-PL"/>
        </a:p>
      </dgm:t>
    </dgm:pt>
    <dgm:pt modelId="{F14E33C7-D006-440C-A4EB-DA4EF3F4EEC4}" type="sibTrans" cxnId="{7FE3EEDA-8DE9-4A72-954D-C83BB47C327A}">
      <dgm:prSet/>
      <dgm:spPr/>
      <dgm:t>
        <a:bodyPr/>
        <a:lstStyle/>
        <a:p>
          <a:endParaRPr lang="pl-PL"/>
        </a:p>
      </dgm:t>
    </dgm:pt>
    <dgm:pt modelId="{88DC4372-6D9D-4C26-840A-5F3ABBBD5D81}">
      <dgm:prSet phldrT="[Tekst]" custT="1"/>
      <dgm:spPr/>
      <dgm:t>
        <a:bodyPr/>
        <a:lstStyle/>
        <a:p>
          <a:pPr>
            <a:lnSpc>
              <a:spcPct val="150000"/>
            </a:lnSpc>
          </a:pPr>
          <a:r>
            <a:rPr lang="pl-PL" sz="1300" b="1" dirty="0" smtClean="0"/>
            <a:t>DZIAŁANIE 1.2 BADANIA PRZEMYSŁOWE, PRACE ROZWOJOWE ORAZ ICH WDROŻENIA</a:t>
          </a:r>
          <a:endParaRPr lang="pl-PL" sz="1300" b="1" dirty="0"/>
        </a:p>
      </dgm:t>
    </dgm:pt>
    <dgm:pt modelId="{9CCE6C3C-2AA3-405F-BFCA-DDD96A1FC915}" type="parTrans" cxnId="{55A2578B-3650-408A-B8BC-F4C501EBE676}">
      <dgm:prSet/>
      <dgm:spPr/>
      <dgm:t>
        <a:bodyPr/>
        <a:lstStyle/>
        <a:p>
          <a:endParaRPr lang="pl-PL"/>
        </a:p>
      </dgm:t>
    </dgm:pt>
    <dgm:pt modelId="{4D7B4F26-C5B7-4404-A503-68FA99F8870E}" type="sibTrans" cxnId="{55A2578B-3650-408A-B8BC-F4C501EBE676}">
      <dgm:prSet/>
      <dgm:spPr/>
      <dgm:t>
        <a:bodyPr/>
        <a:lstStyle/>
        <a:p>
          <a:endParaRPr lang="pl-PL"/>
        </a:p>
      </dgm:t>
    </dgm:pt>
    <dgm:pt modelId="{8CD4C89C-3B1C-414F-884B-39922FE14C86}">
      <dgm:prSet phldrT="[Tekst]"/>
      <dgm:spPr>
        <a:solidFill>
          <a:srgbClr val="0070C0"/>
        </a:solidFill>
      </dgm:spPr>
      <dgm:t>
        <a:bodyPr/>
        <a:lstStyle/>
        <a:p>
          <a:r>
            <a:rPr lang="pl-PL" b="1" dirty="0" smtClean="0"/>
            <a:t>TRYB POZAKONKURSOWY</a:t>
          </a:r>
          <a:endParaRPr lang="pl-PL" b="1" dirty="0"/>
        </a:p>
      </dgm:t>
    </dgm:pt>
    <dgm:pt modelId="{31A244F0-02D9-4C5A-93C9-896711301681}" type="parTrans" cxnId="{261DD944-D8DA-4A9C-B867-36564C537ED1}">
      <dgm:prSet/>
      <dgm:spPr/>
      <dgm:t>
        <a:bodyPr/>
        <a:lstStyle/>
        <a:p>
          <a:endParaRPr lang="pl-PL"/>
        </a:p>
      </dgm:t>
    </dgm:pt>
    <dgm:pt modelId="{AD39ECEB-C2DB-4BFB-BCC7-7E9F0568C142}" type="sibTrans" cxnId="{261DD944-D8DA-4A9C-B867-36564C537ED1}">
      <dgm:prSet/>
      <dgm:spPr/>
      <dgm:t>
        <a:bodyPr/>
        <a:lstStyle/>
        <a:p>
          <a:endParaRPr lang="pl-PL"/>
        </a:p>
      </dgm:t>
    </dgm:pt>
    <dgm:pt modelId="{920935FD-982A-41FC-B0BC-066A43E620F9}">
      <dgm:prSet phldrT="[Tekst]" custT="1"/>
      <dgm:spPr/>
      <dgm:t>
        <a:bodyPr/>
        <a:lstStyle/>
        <a:p>
          <a:pPr>
            <a:lnSpc>
              <a:spcPct val="150000"/>
            </a:lnSpc>
          </a:pPr>
          <a:r>
            <a:rPr lang="pl-PL" sz="1300" b="1" dirty="0" smtClean="0"/>
            <a:t>DZIAŁANIE 1.2 BADANIA PRZEMYSŁOWE, PRACE ROZWOJOWE ORAZ ICH WDROŻENIA</a:t>
          </a:r>
          <a:endParaRPr lang="pl-PL" sz="1300" dirty="0"/>
        </a:p>
      </dgm:t>
    </dgm:pt>
    <dgm:pt modelId="{64FF004E-F607-4BD8-BE71-62A2CE495042}" type="parTrans" cxnId="{7A2A9D85-5B33-4248-A0EB-B5A5B3EFA8FC}">
      <dgm:prSet/>
      <dgm:spPr/>
      <dgm:t>
        <a:bodyPr/>
        <a:lstStyle/>
        <a:p>
          <a:endParaRPr lang="pl-PL"/>
        </a:p>
      </dgm:t>
    </dgm:pt>
    <dgm:pt modelId="{3703BB8D-9C37-4023-818A-870956B322D4}" type="sibTrans" cxnId="{7A2A9D85-5B33-4248-A0EB-B5A5B3EFA8FC}">
      <dgm:prSet/>
      <dgm:spPr/>
      <dgm:t>
        <a:bodyPr/>
        <a:lstStyle/>
        <a:p>
          <a:endParaRPr lang="pl-PL"/>
        </a:p>
      </dgm:t>
    </dgm:pt>
    <dgm:pt modelId="{E773499D-8991-4F2D-B15C-358D5E6F3249}">
      <dgm:prSet phldrT="[Tekst]" custT="1"/>
      <dgm:spPr/>
      <dgm:t>
        <a:bodyPr/>
        <a:lstStyle/>
        <a:p>
          <a:pPr>
            <a:lnSpc>
              <a:spcPct val="150000"/>
            </a:lnSpc>
          </a:pPr>
          <a:r>
            <a:rPr lang="pl-PL" sz="1300" b="1" dirty="0" smtClean="0"/>
            <a:t>DZIAŁANIE 1.3 PROMOWANIE PRZEDSIĘBIORCZOŚCI</a:t>
          </a:r>
          <a:endParaRPr lang="pl-PL" sz="1300" b="1" dirty="0"/>
        </a:p>
      </dgm:t>
    </dgm:pt>
    <dgm:pt modelId="{F5218708-B28E-4505-8831-235AA7454CDF}" type="parTrans" cxnId="{902A286C-C7C5-4661-98FE-AAD840DCD5EB}">
      <dgm:prSet/>
      <dgm:spPr/>
      <dgm:t>
        <a:bodyPr/>
        <a:lstStyle/>
        <a:p>
          <a:endParaRPr lang="pl-PL"/>
        </a:p>
      </dgm:t>
    </dgm:pt>
    <dgm:pt modelId="{6AEA455C-2DD8-443C-9E93-5DFD3904B414}" type="sibTrans" cxnId="{902A286C-C7C5-4661-98FE-AAD840DCD5EB}">
      <dgm:prSet/>
      <dgm:spPr/>
      <dgm:t>
        <a:bodyPr/>
        <a:lstStyle/>
        <a:p>
          <a:endParaRPr lang="pl-PL"/>
        </a:p>
      </dgm:t>
    </dgm:pt>
    <dgm:pt modelId="{D49D312A-B30F-4201-A36D-C9F2700D0E58}">
      <dgm:prSet phldrT="[Tekst]" custT="1"/>
      <dgm:spPr/>
      <dgm:t>
        <a:bodyPr/>
        <a:lstStyle/>
        <a:p>
          <a:pPr>
            <a:lnSpc>
              <a:spcPct val="150000"/>
            </a:lnSpc>
          </a:pPr>
          <a:r>
            <a:rPr lang="pl-PL" sz="1300" b="0" dirty="0" smtClean="0"/>
            <a:t>TYP PROJEKTU 2 PRACE B + R</a:t>
          </a:r>
          <a:endParaRPr lang="pl-PL" sz="1300" b="0" dirty="0"/>
        </a:p>
      </dgm:t>
    </dgm:pt>
    <dgm:pt modelId="{8E6A2B9A-B6D1-4730-AB6A-E07E9901E37A}" type="parTrans" cxnId="{36A18C20-5166-41F0-B85F-B7EC48294C7F}">
      <dgm:prSet/>
      <dgm:spPr/>
      <dgm:t>
        <a:bodyPr/>
        <a:lstStyle/>
        <a:p>
          <a:endParaRPr lang="pl-PL"/>
        </a:p>
      </dgm:t>
    </dgm:pt>
    <dgm:pt modelId="{01E8E340-FBDF-4F59-849B-7CFBB71E785D}" type="sibTrans" cxnId="{36A18C20-5166-41F0-B85F-B7EC48294C7F}">
      <dgm:prSet/>
      <dgm:spPr/>
      <dgm:t>
        <a:bodyPr/>
        <a:lstStyle/>
        <a:p>
          <a:endParaRPr lang="pl-PL"/>
        </a:p>
      </dgm:t>
    </dgm:pt>
    <dgm:pt modelId="{444B6065-ECD1-4BC4-A9FE-D0F79830C32D}">
      <dgm:prSet phldrT="[Tekst]" custT="1"/>
      <dgm:spPr/>
      <dgm:t>
        <a:bodyPr/>
        <a:lstStyle/>
        <a:p>
          <a:pPr>
            <a:lnSpc>
              <a:spcPct val="150000"/>
            </a:lnSpc>
          </a:pPr>
          <a:r>
            <a:rPr lang="pl-PL" sz="1300" b="0" dirty="0" smtClean="0"/>
            <a:t>TYP PROJEKTU 3 INFRASTRUKTURA B + R</a:t>
          </a:r>
          <a:endParaRPr lang="pl-PL" sz="1300" b="0" dirty="0"/>
        </a:p>
      </dgm:t>
    </dgm:pt>
    <dgm:pt modelId="{4FAB6B4A-651D-41CF-A373-B93AD145EFD9}" type="parTrans" cxnId="{67A22074-0A9A-4186-9D4A-39DE4B9BFF44}">
      <dgm:prSet/>
      <dgm:spPr/>
      <dgm:t>
        <a:bodyPr/>
        <a:lstStyle/>
        <a:p>
          <a:endParaRPr lang="pl-PL"/>
        </a:p>
      </dgm:t>
    </dgm:pt>
    <dgm:pt modelId="{E2D8DC36-5687-4BE7-8726-6CFFD81F3EEF}" type="sibTrans" cxnId="{67A22074-0A9A-4186-9D4A-39DE4B9BFF44}">
      <dgm:prSet/>
      <dgm:spPr/>
      <dgm:t>
        <a:bodyPr/>
        <a:lstStyle/>
        <a:p>
          <a:endParaRPr lang="pl-PL"/>
        </a:p>
      </dgm:t>
    </dgm:pt>
    <dgm:pt modelId="{8E5C4EDF-47EE-4295-83D6-D4D592D24BB2}">
      <dgm:prSet phldrT="[Tekst]" custT="1"/>
      <dgm:spPr/>
      <dgm:t>
        <a:bodyPr/>
        <a:lstStyle/>
        <a:p>
          <a:pPr>
            <a:lnSpc>
              <a:spcPct val="150000"/>
            </a:lnSpc>
          </a:pPr>
          <a:r>
            <a:rPr lang="pl-PL" sz="1300" dirty="0" smtClean="0"/>
            <a:t>TYP PROJEKTU 4 POTENCJAŁ RIS</a:t>
          </a:r>
          <a:endParaRPr lang="pl-PL" sz="1300" dirty="0"/>
        </a:p>
      </dgm:t>
    </dgm:pt>
    <dgm:pt modelId="{BDE655AF-BB61-4D8F-8231-513D87ED5387}" type="parTrans" cxnId="{F6AB604A-2F28-484B-8E0F-7A55D3FC7A5E}">
      <dgm:prSet/>
      <dgm:spPr/>
      <dgm:t>
        <a:bodyPr/>
        <a:lstStyle/>
        <a:p>
          <a:endParaRPr lang="pl-PL"/>
        </a:p>
      </dgm:t>
    </dgm:pt>
    <dgm:pt modelId="{377CCE9F-0E81-48A0-8F19-BBA2F243CB47}" type="sibTrans" cxnId="{F6AB604A-2F28-484B-8E0F-7A55D3FC7A5E}">
      <dgm:prSet/>
      <dgm:spPr/>
      <dgm:t>
        <a:bodyPr/>
        <a:lstStyle/>
        <a:p>
          <a:endParaRPr lang="pl-PL"/>
        </a:p>
      </dgm:t>
    </dgm:pt>
    <dgm:pt modelId="{74858901-4B63-4B96-B46D-29DDA06B3620}">
      <dgm:prSet phldrT="[Tekst]" custT="1"/>
      <dgm:spPr/>
      <dgm:t>
        <a:bodyPr/>
        <a:lstStyle/>
        <a:p>
          <a:pPr>
            <a:lnSpc>
              <a:spcPct val="150000"/>
            </a:lnSpc>
          </a:pPr>
          <a:r>
            <a:rPr lang="pl-PL" sz="1300" dirty="0" smtClean="0"/>
            <a:t>TYP PROJEKTU 4 PROMOCJA GOSPODARCZA</a:t>
          </a:r>
          <a:endParaRPr lang="pl-PL" sz="1300" dirty="0"/>
        </a:p>
      </dgm:t>
    </dgm:pt>
    <dgm:pt modelId="{E78E611A-4DEE-4E9F-BC1B-48AA70CCB126}" type="parTrans" cxnId="{1D2ACD94-E7E9-4265-B8FA-A456FF0273B1}">
      <dgm:prSet/>
      <dgm:spPr/>
      <dgm:t>
        <a:bodyPr/>
        <a:lstStyle/>
        <a:p>
          <a:endParaRPr lang="pl-PL"/>
        </a:p>
      </dgm:t>
    </dgm:pt>
    <dgm:pt modelId="{66A4A3B8-A283-46D7-8025-788CA8208A47}" type="sibTrans" cxnId="{1D2ACD94-E7E9-4265-B8FA-A456FF0273B1}">
      <dgm:prSet/>
      <dgm:spPr/>
      <dgm:t>
        <a:bodyPr/>
        <a:lstStyle/>
        <a:p>
          <a:endParaRPr lang="pl-PL"/>
        </a:p>
      </dgm:t>
    </dgm:pt>
    <dgm:pt modelId="{82FB282F-577D-49CC-855A-3462E7EEA1EE}" type="pres">
      <dgm:prSet presAssocID="{FBCE6B14-BD05-4BF4-BAD8-06EBD459EF0E}" presName="Name0" presStyleCnt="0">
        <dgm:presLayoutVars>
          <dgm:dir/>
          <dgm:animLvl val="lvl"/>
          <dgm:resizeHandles/>
        </dgm:presLayoutVars>
      </dgm:prSet>
      <dgm:spPr/>
      <dgm:t>
        <a:bodyPr/>
        <a:lstStyle/>
        <a:p>
          <a:endParaRPr lang="pl-PL"/>
        </a:p>
      </dgm:t>
    </dgm:pt>
    <dgm:pt modelId="{49A2F696-EAA0-48A7-8D7D-B141FEACFC5E}" type="pres">
      <dgm:prSet presAssocID="{EA256D5D-2DE8-46E1-9A3B-2DCF3C15340E}" presName="linNode" presStyleCnt="0"/>
      <dgm:spPr/>
    </dgm:pt>
    <dgm:pt modelId="{ED626FF5-73E6-4E3B-B05A-7A97A1FD6070}" type="pres">
      <dgm:prSet presAssocID="{EA256D5D-2DE8-46E1-9A3B-2DCF3C15340E}" presName="parentShp" presStyleLbl="node1" presStyleIdx="0" presStyleCnt="2" custScaleX="67172" custScaleY="95050">
        <dgm:presLayoutVars>
          <dgm:bulletEnabled val="1"/>
        </dgm:presLayoutVars>
      </dgm:prSet>
      <dgm:spPr/>
      <dgm:t>
        <a:bodyPr/>
        <a:lstStyle/>
        <a:p>
          <a:endParaRPr lang="pl-PL"/>
        </a:p>
      </dgm:t>
    </dgm:pt>
    <dgm:pt modelId="{F695873B-C805-4C52-9FBE-875BEEBC7B4A}" type="pres">
      <dgm:prSet presAssocID="{EA256D5D-2DE8-46E1-9A3B-2DCF3C15340E}" presName="childShp" presStyleLbl="bgAccFollowNode1" presStyleIdx="0" presStyleCnt="2" custScaleX="120960" custScaleY="124415">
        <dgm:presLayoutVars>
          <dgm:bulletEnabled val="1"/>
        </dgm:presLayoutVars>
      </dgm:prSet>
      <dgm:spPr/>
      <dgm:t>
        <a:bodyPr/>
        <a:lstStyle/>
        <a:p>
          <a:endParaRPr lang="pl-PL"/>
        </a:p>
      </dgm:t>
    </dgm:pt>
    <dgm:pt modelId="{8B9C5B9E-67A4-46B5-AA6C-A2880629768A}" type="pres">
      <dgm:prSet presAssocID="{E5FEAAB8-C684-49DD-BC5F-749EE59AB91F}" presName="spacing" presStyleCnt="0"/>
      <dgm:spPr/>
    </dgm:pt>
    <dgm:pt modelId="{699A1478-6A62-49FE-90EC-C1E21C33D07F}" type="pres">
      <dgm:prSet presAssocID="{8CD4C89C-3B1C-414F-884B-39922FE14C86}" presName="linNode" presStyleCnt="0"/>
      <dgm:spPr/>
    </dgm:pt>
    <dgm:pt modelId="{A0E03BCE-C948-4258-8E12-659104730512}" type="pres">
      <dgm:prSet presAssocID="{8CD4C89C-3B1C-414F-884B-39922FE14C86}" presName="parentShp" presStyleLbl="node1" presStyleIdx="1" presStyleCnt="2" custScaleX="65910" custScaleY="90362">
        <dgm:presLayoutVars>
          <dgm:bulletEnabled val="1"/>
        </dgm:presLayoutVars>
      </dgm:prSet>
      <dgm:spPr/>
      <dgm:t>
        <a:bodyPr/>
        <a:lstStyle/>
        <a:p>
          <a:endParaRPr lang="pl-PL"/>
        </a:p>
      </dgm:t>
    </dgm:pt>
    <dgm:pt modelId="{61939D38-7C76-4F81-A02C-6601F0427C5B}" type="pres">
      <dgm:prSet presAssocID="{8CD4C89C-3B1C-414F-884B-39922FE14C86}" presName="childShp" presStyleLbl="bgAccFollowNode1" presStyleIdx="1" presStyleCnt="2" custScaleX="120201" custScaleY="120553">
        <dgm:presLayoutVars>
          <dgm:bulletEnabled val="1"/>
        </dgm:presLayoutVars>
      </dgm:prSet>
      <dgm:spPr/>
      <dgm:t>
        <a:bodyPr/>
        <a:lstStyle/>
        <a:p>
          <a:endParaRPr lang="pl-PL"/>
        </a:p>
      </dgm:t>
    </dgm:pt>
  </dgm:ptLst>
  <dgm:cxnLst>
    <dgm:cxn modelId="{902A286C-C7C5-4661-98FE-AAD840DCD5EB}" srcId="{8CD4C89C-3B1C-414F-884B-39922FE14C86}" destId="{E773499D-8991-4F2D-B15C-358D5E6F3249}" srcOrd="1" destOrd="0" parTransId="{F5218708-B28E-4505-8831-235AA7454CDF}" sibTransId="{6AEA455C-2DD8-443C-9E93-5DFD3904B414}"/>
    <dgm:cxn modelId="{7827D0B3-C436-4A10-B94B-13AF4A392498}" type="presOf" srcId="{FBCE6B14-BD05-4BF4-BAD8-06EBD459EF0E}" destId="{82FB282F-577D-49CC-855A-3462E7EEA1EE}" srcOrd="0" destOrd="0" presId="urn:microsoft.com/office/officeart/2005/8/layout/vList6"/>
    <dgm:cxn modelId="{0EAFAB80-72B4-4FD1-B143-4B42959B4CBE}" type="presOf" srcId="{EA256D5D-2DE8-46E1-9A3B-2DCF3C15340E}" destId="{ED626FF5-73E6-4E3B-B05A-7A97A1FD6070}" srcOrd="0" destOrd="0" presId="urn:microsoft.com/office/officeart/2005/8/layout/vList6"/>
    <dgm:cxn modelId="{261DD944-D8DA-4A9C-B867-36564C537ED1}" srcId="{FBCE6B14-BD05-4BF4-BAD8-06EBD459EF0E}" destId="{8CD4C89C-3B1C-414F-884B-39922FE14C86}" srcOrd="1" destOrd="0" parTransId="{31A244F0-02D9-4C5A-93C9-896711301681}" sibTransId="{AD39ECEB-C2DB-4BFB-BCC7-7E9F0568C142}"/>
    <dgm:cxn modelId="{2725B1BA-998E-42CE-A180-35D73C9C0A59}" type="presOf" srcId="{8CD4C89C-3B1C-414F-884B-39922FE14C86}" destId="{A0E03BCE-C948-4258-8E12-659104730512}" srcOrd="0" destOrd="0" presId="urn:microsoft.com/office/officeart/2005/8/layout/vList6"/>
    <dgm:cxn modelId="{B8EEF796-F830-43C4-9FF1-1B9BE036C505}" type="presOf" srcId="{88DC4372-6D9D-4C26-840A-5F3ABBBD5D81}" destId="{F695873B-C805-4C52-9FBE-875BEEBC7B4A}" srcOrd="0" destOrd="1" presId="urn:microsoft.com/office/officeart/2005/8/layout/vList6"/>
    <dgm:cxn modelId="{A3EE7639-A1FE-4FF6-8110-5CC1880DAF23}" type="presOf" srcId="{E773499D-8991-4F2D-B15C-358D5E6F3249}" destId="{61939D38-7C76-4F81-A02C-6601F0427C5B}" srcOrd="0" destOrd="2" presId="urn:microsoft.com/office/officeart/2005/8/layout/vList6"/>
    <dgm:cxn modelId="{F6AB604A-2F28-484B-8E0F-7A55D3FC7A5E}" srcId="{920935FD-982A-41FC-B0BC-066A43E620F9}" destId="{8E5C4EDF-47EE-4295-83D6-D4D592D24BB2}" srcOrd="0" destOrd="0" parTransId="{BDE655AF-BB61-4D8F-8231-513D87ED5387}" sibTransId="{377CCE9F-0E81-48A0-8F19-BBA2F243CB47}"/>
    <dgm:cxn modelId="{3FF21A06-8C1E-43B8-8366-8C9512AA72AD}" type="presOf" srcId="{D49D312A-B30F-4201-A36D-C9F2700D0E58}" destId="{F695873B-C805-4C52-9FBE-875BEEBC7B4A}" srcOrd="0" destOrd="2" presId="urn:microsoft.com/office/officeart/2005/8/layout/vList6"/>
    <dgm:cxn modelId="{1D2ACD94-E7E9-4265-B8FA-A456FF0273B1}" srcId="{E773499D-8991-4F2D-B15C-358D5E6F3249}" destId="{74858901-4B63-4B96-B46D-29DDA06B3620}" srcOrd="0" destOrd="0" parTransId="{E78E611A-4DEE-4E9F-BC1B-48AA70CCB126}" sibTransId="{66A4A3B8-A283-46D7-8025-788CA8208A47}"/>
    <dgm:cxn modelId="{F6EF9AF8-E389-407E-80A7-5FA8153C0FCE}" type="presOf" srcId="{74858901-4B63-4B96-B46D-29DDA06B3620}" destId="{61939D38-7C76-4F81-A02C-6601F0427C5B}" srcOrd="0" destOrd="3" presId="urn:microsoft.com/office/officeart/2005/8/layout/vList6"/>
    <dgm:cxn modelId="{1CA9C98B-D963-41D5-BF48-E00D3A438879}" srcId="{FBCE6B14-BD05-4BF4-BAD8-06EBD459EF0E}" destId="{EA256D5D-2DE8-46E1-9A3B-2DCF3C15340E}" srcOrd="0" destOrd="0" parTransId="{92CC4780-B8CD-40BE-91B1-BDE79A262175}" sibTransId="{E5FEAAB8-C684-49DD-BC5F-749EE59AB91F}"/>
    <dgm:cxn modelId="{7FE3EEDA-8DE9-4A72-954D-C83BB47C327A}" srcId="{EA256D5D-2DE8-46E1-9A3B-2DCF3C15340E}" destId="{32FBDE27-F0B6-41E8-B498-DD3ED3253DD9}" srcOrd="0" destOrd="0" parTransId="{111892E7-AD26-44E8-B306-9F4693FF75BA}" sibTransId="{F14E33C7-D006-440C-A4EB-DA4EF3F4EEC4}"/>
    <dgm:cxn modelId="{7A2A9D85-5B33-4248-A0EB-B5A5B3EFA8FC}" srcId="{8CD4C89C-3B1C-414F-884B-39922FE14C86}" destId="{920935FD-982A-41FC-B0BC-066A43E620F9}" srcOrd="0" destOrd="0" parTransId="{64FF004E-F607-4BD8-BE71-62A2CE495042}" sibTransId="{3703BB8D-9C37-4023-818A-870956B322D4}"/>
    <dgm:cxn modelId="{FB1F094D-88C6-4B02-BA1B-6F99BBA1BEFE}" type="presOf" srcId="{920935FD-982A-41FC-B0BC-066A43E620F9}" destId="{61939D38-7C76-4F81-A02C-6601F0427C5B}" srcOrd="0" destOrd="0" presId="urn:microsoft.com/office/officeart/2005/8/layout/vList6"/>
    <dgm:cxn modelId="{36A18C20-5166-41F0-B85F-B7EC48294C7F}" srcId="{88DC4372-6D9D-4C26-840A-5F3ABBBD5D81}" destId="{D49D312A-B30F-4201-A36D-C9F2700D0E58}" srcOrd="0" destOrd="0" parTransId="{8E6A2B9A-B6D1-4730-AB6A-E07E9901E37A}" sibTransId="{01E8E340-FBDF-4F59-849B-7CFBB71E785D}"/>
    <dgm:cxn modelId="{1BE42F41-4E3E-41AE-A3D4-4D64E36DDB30}" type="presOf" srcId="{444B6065-ECD1-4BC4-A9FE-D0F79830C32D}" destId="{F695873B-C805-4C52-9FBE-875BEEBC7B4A}" srcOrd="0" destOrd="3" presId="urn:microsoft.com/office/officeart/2005/8/layout/vList6"/>
    <dgm:cxn modelId="{0FF2A06A-1309-47B1-B6E7-E249D2D40568}" type="presOf" srcId="{32FBDE27-F0B6-41E8-B498-DD3ED3253DD9}" destId="{F695873B-C805-4C52-9FBE-875BEEBC7B4A}" srcOrd="0" destOrd="0" presId="urn:microsoft.com/office/officeart/2005/8/layout/vList6"/>
    <dgm:cxn modelId="{2BBB2CD5-53FE-4953-B105-4B238B104D77}" type="presOf" srcId="{8E5C4EDF-47EE-4295-83D6-D4D592D24BB2}" destId="{61939D38-7C76-4F81-A02C-6601F0427C5B}" srcOrd="0" destOrd="1" presId="urn:microsoft.com/office/officeart/2005/8/layout/vList6"/>
    <dgm:cxn modelId="{55A2578B-3650-408A-B8BC-F4C501EBE676}" srcId="{EA256D5D-2DE8-46E1-9A3B-2DCF3C15340E}" destId="{88DC4372-6D9D-4C26-840A-5F3ABBBD5D81}" srcOrd="1" destOrd="0" parTransId="{9CCE6C3C-2AA3-405F-BFCA-DDD96A1FC915}" sibTransId="{4D7B4F26-C5B7-4404-A503-68FA99F8870E}"/>
    <dgm:cxn modelId="{67A22074-0A9A-4186-9D4A-39DE4B9BFF44}" srcId="{88DC4372-6D9D-4C26-840A-5F3ABBBD5D81}" destId="{444B6065-ECD1-4BC4-A9FE-D0F79830C32D}" srcOrd="1" destOrd="0" parTransId="{4FAB6B4A-651D-41CF-A373-B93AD145EFD9}" sibTransId="{E2D8DC36-5687-4BE7-8726-6CFFD81F3EEF}"/>
    <dgm:cxn modelId="{F45F226C-38E1-41EC-961B-03255A7FDDC3}" type="presParOf" srcId="{82FB282F-577D-49CC-855A-3462E7EEA1EE}" destId="{49A2F696-EAA0-48A7-8D7D-B141FEACFC5E}" srcOrd="0" destOrd="0" presId="urn:microsoft.com/office/officeart/2005/8/layout/vList6"/>
    <dgm:cxn modelId="{0E705AB2-DE7B-4088-87FD-A627649A9E7E}" type="presParOf" srcId="{49A2F696-EAA0-48A7-8D7D-B141FEACFC5E}" destId="{ED626FF5-73E6-4E3B-B05A-7A97A1FD6070}" srcOrd="0" destOrd="0" presId="urn:microsoft.com/office/officeart/2005/8/layout/vList6"/>
    <dgm:cxn modelId="{099B3357-9A6D-498F-B639-4A93979FF349}" type="presParOf" srcId="{49A2F696-EAA0-48A7-8D7D-B141FEACFC5E}" destId="{F695873B-C805-4C52-9FBE-875BEEBC7B4A}" srcOrd="1" destOrd="0" presId="urn:microsoft.com/office/officeart/2005/8/layout/vList6"/>
    <dgm:cxn modelId="{DB635E6F-6445-4B91-89C7-8040F1AE54CC}" type="presParOf" srcId="{82FB282F-577D-49CC-855A-3462E7EEA1EE}" destId="{8B9C5B9E-67A4-46B5-AA6C-A2880629768A}" srcOrd="1" destOrd="0" presId="urn:microsoft.com/office/officeart/2005/8/layout/vList6"/>
    <dgm:cxn modelId="{A9417ACD-A417-4AC1-8C32-6122BAD8C95E}" type="presParOf" srcId="{82FB282F-577D-49CC-855A-3462E7EEA1EE}" destId="{699A1478-6A62-49FE-90EC-C1E21C33D07F}" srcOrd="2" destOrd="0" presId="urn:microsoft.com/office/officeart/2005/8/layout/vList6"/>
    <dgm:cxn modelId="{D290DDEC-C763-47DE-843F-53A539978A3D}" type="presParOf" srcId="{699A1478-6A62-49FE-90EC-C1E21C33D07F}" destId="{A0E03BCE-C948-4258-8E12-659104730512}" srcOrd="0" destOrd="0" presId="urn:microsoft.com/office/officeart/2005/8/layout/vList6"/>
    <dgm:cxn modelId="{BE7299DA-4864-4606-A18F-66A9DDC73AA8}" type="presParOf" srcId="{699A1478-6A62-49FE-90EC-C1E21C33D07F}" destId="{61939D38-7C76-4F81-A02C-6601F0427C5B}"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BCECE0B-4E0C-47AE-9C25-2D005F875584}"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F7D886BD-AA51-467B-A2E3-33DC5844609E}">
      <dgm:prSet phldrT="[Tekst]"/>
      <dgm:spPr/>
      <dgm:t>
        <a:bodyPr/>
        <a:lstStyle/>
        <a:p>
          <a:r>
            <a:rPr lang="pl-PL" dirty="0" smtClean="0"/>
            <a:t>2. Liczba przedsiębiorstw korzystających ze wspartej infrastruktury badawczej</a:t>
          </a:r>
          <a:endParaRPr lang="pl-PL" dirty="0"/>
        </a:p>
      </dgm:t>
    </dgm:pt>
    <dgm:pt modelId="{2D3F88BA-945E-4153-9A8B-55D95A2DE4B6}" type="parTrans" cxnId="{A0E1234A-7035-4B97-B58F-6204AE2ED661}">
      <dgm:prSet/>
      <dgm:spPr/>
      <dgm:t>
        <a:bodyPr/>
        <a:lstStyle/>
        <a:p>
          <a:endParaRPr lang="pl-PL"/>
        </a:p>
      </dgm:t>
    </dgm:pt>
    <dgm:pt modelId="{96D7F157-E19F-4563-B69A-67B3EAE82AB5}" type="sibTrans" cxnId="{A0E1234A-7035-4B97-B58F-6204AE2ED661}">
      <dgm:prSet/>
      <dgm:spPr/>
      <dgm:t>
        <a:bodyPr/>
        <a:lstStyle/>
        <a:p>
          <a:endParaRPr lang="pl-PL"/>
        </a:p>
      </dgm:t>
    </dgm:pt>
    <dgm:pt modelId="{6AE355A9-6592-40F6-8D75-747BB736DE0F}">
      <dgm:prSet phldrT="[Tekst]"/>
      <dgm:spPr/>
      <dgm:t>
        <a:bodyPr/>
        <a:lstStyle/>
        <a:p>
          <a:pPr algn="just"/>
          <a:r>
            <a:rPr lang="pl-PL" dirty="0" smtClean="0"/>
            <a:t>W ramach kryterium ocenie podlega  liczba przedsiębiorstw, które w ramach działalności B+R skorzystają (samodzielnie, we współpracy z jednostką naukową, przez jednostkę naukową na zlecenie przedsiębiorstwa) ze wspartej infrastruktury badawczej niezależnie od tego, kto był beneficjentem zrealizowanego projektu.</a:t>
          </a:r>
          <a:endParaRPr lang="pl-PL" dirty="0"/>
        </a:p>
      </dgm:t>
    </dgm:pt>
    <dgm:pt modelId="{823D00DD-71C2-4513-A07D-5EDCAADBEB06}" type="parTrans" cxnId="{5CD27E90-FAF2-4136-A256-D6456FAF18B5}">
      <dgm:prSet/>
      <dgm:spPr/>
      <dgm:t>
        <a:bodyPr/>
        <a:lstStyle/>
        <a:p>
          <a:endParaRPr lang="pl-PL"/>
        </a:p>
      </dgm:t>
    </dgm:pt>
    <dgm:pt modelId="{1C350D34-84D1-4195-A809-E9751062FFA1}" type="sibTrans" cxnId="{5CD27E90-FAF2-4136-A256-D6456FAF18B5}">
      <dgm:prSet/>
      <dgm:spPr/>
      <dgm:t>
        <a:bodyPr/>
        <a:lstStyle/>
        <a:p>
          <a:endParaRPr lang="pl-PL"/>
        </a:p>
      </dgm:t>
    </dgm:pt>
    <dgm:pt modelId="{0659B8BE-6605-4A05-A8A0-DB651B2A8949}">
      <dgm:prSet phldrT="[Tekst]"/>
      <dgm:spPr/>
      <dgm:t>
        <a:bodyPr/>
        <a:lstStyle/>
        <a:p>
          <a:r>
            <a:rPr lang="pl-PL" dirty="0" smtClean="0"/>
            <a:t>Punktacja:</a:t>
          </a:r>
          <a:endParaRPr lang="pl-PL" dirty="0"/>
        </a:p>
      </dgm:t>
    </dgm:pt>
    <dgm:pt modelId="{C37AB2E6-E9A3-414E-8015-3ACEFBD1A76E}" type="parTrans" cxnId="{385F141A-BFAF-4317-A1AB-647E71BD4D0D}">
      <dgm:prSet/>
      <dgm:spPr/>
      <dgm:t>
        <a:bodyPr/>
        <a:lstStyle/>
        <a:p>
          <a:endParaRPr lang="pl-PL"/>
        </a:p>
      </dgm:t>
    </dgm:pt>
    <dgm:pt modelId="{969779A1-2619-4F5B-9447-6F556F1DE55D}" type="sibTrans" cxnId="{385F141A-BFAF-4317-A1AB-647E71BD4D0D}">
      <dgm:prSet/>
      <dgm:spPr/>
      <dgm:t>
        <a:bodyPr/>
        <a:lstStyle/>
        <a:p>
          <a:endParaRPr lang="pl-PL"/>
        </a:p>
      </dgm:t>
    </dgm:pt>
    <dgm:pt modelId="{1D421E5E-ED99-4E3D-A520-6025AC1A2D94}">
      <dgm:prSet phldrT="[Tekst]"/>
      <dgm:spPr/>
      <dgm:t>
        <a:bodyPr/>
        <a:lstStyle/>
        <a:p>
          <a:r>
            <a:rPr lang="pl-PL" dirty="0" smtClean="0"/>
            <a:t>1-5 przedsiębiorstw – </a:t>
          </a:r>
          <a:r>
            <a:rPr lang="pl-PL" b="1" dirty="0" smtClean="0"/>
            <a:t>10 pkt.</a:t>
          </a:r>
          <a:r>
            <a:rPr lang="pl-PL" dirty="0" smtClean="0"/>
            <a:t>,</a:t>
          </a:r>
          <a:endParaRPr lang="pl-PL" dirty="0"/>
        </a:p>
      </dgm:t>
    </dgm:pt>
    <dgm:pt modelId="{408616A7-22C0-417C-990F-1DB8074AA576}" type="parTrans" cxnId="{154F201E-3476-42F1-BAD6-98F94F7BF398}">
      <dgm:prSet/>
      <dgm:spPr/>
      <dgm:t>
        <a:bodyPr/>
        <a:lstStyle/>
        <a:p>
          <a:endParaRPr lang="pl-PL"/>
        </a:p>
      </dgm:t>
    </dgm:pt>
    <dgm:pt modelId="{7ABFD97B-139A-47A1-9CD7-372F7D07F6A6}" type="sibTrans" cxnId="{154F201E-3476-42F1-BAD6-98F94F7BF398}">
      <dgm:prSet/>
      <dgm:spPr/>
      <dgm:t>
        <a:bodyPr/>
        <a:lstStyle/>
        <a:p>
          <a:endParaRPr lang="pl-PL"/>
        </a:p>
      </dgm:t>
    </dgm:pt>
    <dgm:pt modelId="{658A5324-73AA-4EC2-937B-D0D468373809}">
      <dgm:prSet/>
      <dgm:spPr/>
      <dgm:t>
        <a:bodyPr/>
        <a:lstStyle/>
        <a:p>
          <a:pPr algn="just"/>
          <a:r>
            <a:rPr lang="pl-PL" dirty="0" smtClean="0"/>
            <a:t>Punkty w ramach kryterium może uzyskać wnioskodawca, który wskaże usługi, jakie będą świadczone na rzecz przedsiębiorców na wspartej w ramach projektu infrastrukturze (m.in. usługi B+R, dzierżawa/najem infrastruktury, inkubacja firm innowacyjnych).</a:t>
          </a:r>
          <a:endParaRPr lang="pl-PL" dirty="0"/>
        </a:p>
      </dgm:t>
    </dgm:pt>
    <dgm:pt modelId="{0145F095-64D7-4F47-8910-1F91672B2FEC}" type="parTrans" cxnId="{6DEB52FA-DAD3-4339-A0A2-826A293DAA7D}">
      <dgm:prSet/>
      <dgm:spPr/>
      <dgm:t>
        <a:bodyPr/>
        <a:lstStyle/>
        <a:p>
          <a:endParaRPr lang="pl-PL"/>
        </a:p>
      </dgm:t>
    </dgm:pt>
    <dgm:pt modelId="{8F05F4E7-4169-422F-93F0-1E0124940FEE}" type="sibTrans" cxnId="{6DEB52FA-DAD3-4339-A0A2-826A293DAA7D}">
      <dgm:prSet/>
      <dgm:spPr/>
      <dgm:t>
        <a:bodyPr/>
        <a:lstStyle/>
        <a:p>
          <a:endParaRPr lang="pl-PL"/>
        </a:p>
      </dgm:t>
    </dgm:pt>
    <dgm:pt modelId="{7AA1151C-055E-4326-A379-FA8F2991991A}">
      <dgm:prSet/>
      <dgm:spPr/>
      <dgm:t>
        <a:bodyPr/>
        <a:lstStyle/>
        <a:p>
          <a:r>
            <a:rPr lang="pl-PL" dirty="0" smtClean="0"/>
            <a:t>6-10 przedsiębiorstw – </a:t>
          </a:r>
          <a:r>
            <a:rPr lang="pl-PL" b="1" dirty="0" smtClean="0"/>
            <a:t>20 pkt.</a:t>
          </a:r>
          <a:r>
            <a:rPr lang="pl-PL" dirty="0" smtClean="0"/>
            <a:t>,</a:t>
          </a:r>
          <a:endParaRPr lang="pl-PL" dirty="0"/>
        </a:p>
      </dgm:t>
    </dgm:pt>
    <dgm:pt modelId="{89090522-199F-4BE8-BBF5-858981916FEE}" type="parTrans" cxnId="{54D96537-40B1-46C7-AE5E-5C628DCE60ED}">
      <dgm:prSet/>
      <dgm:spPr/>
      <dgm:t>
        <a:bodyPr/>
        <a:lstStyle/>
        <a:p>
          <a:endParaRPr lang="pl-PL"/>
        </a:p>
      </dgm:t>
    </dgm:pt>
    <dgm:pt modelId="{C55D4423-3E84-462A-BF52-7745CD6E1E84}" type="sibTrans" cxnId="{54D96537-40B1-46C7-AE5E-5C628DCE60ED}">
      <dgm:prSet/>
      <dgm:spPr/>
      <dgm:t>
        <a:bodyPr/>
        <a:lstStyle/>
        <a:p>
          <a:endParaRPr lang="pl-PL"/>
        </a:p>
      </dgm:t>
    </dgm:pt>
    <dgm:pt modelId="{B487D6D1-8DCA-44A5-B934-87A1E303FE2C}">
      <dgm:prSet/>
      <dgm:spPr/>
      <dgm:t>
        <a:bodyPr/>
        <a:lstStyle/>
        <a:p>
          <a:r>
            <a:rPr lang="pl-PL" dirty="0" smtClean="0"/>
            <a:t>powyżej 10 przedsiębiorstw – </a:t>
          </a:r>
          <a:r>
            <a:rPr lang="pl-PL" b="1" dirty="0" smtClean="0"/>
            <a:t>30 pkt.</a:t>
          </a:r>
          <a:endParaRPr lang="pl-PL" dirty="0"/>
        </a:p>
      </dgm:t>
    </dgm:pt>
    <dgm:pt modelId="{8A6FA877-1AF0-46CB-88EC-3DB9E8EBE5AF}" type="parTrans" cxnId="{44908C11-579B-4F69-8A25-58DE7E18AB4D}">
      <dgm:prSet/>
      <dgm:spPr/>
      <dgm:t>
        <a:bodyPr/>
        <a:lstStyle/>
        <a:p>
          <a:endParaRPr lang="pl-PL"/>
        </a:p>
      </dgm:t>
    </dgm:pt>
    <dgm:pt modelId="{B316C9D2-F6C6-4585-8619-DAB2E1B6E324}" type="sibTrans" cxnId="{44908C11-579B-4F69-8A25-58DE7E18AB4D}">
      <dgm:prSet/>
      <dgm:spPr/>
      <dgm:t>
        <a:bodyPr/>
        <a:lstStyle/>
        <a:p>
          <a:endParaRPr lang="pl-PL"/>
        </a:p>
      </dgm:t>
    </dgm:pt>
    <dgm:pt modelId="{FCDD5217-BFEF-4D0C-BEC3-BBDFCD1E7CC0}">
      <dgm:prSet/>
      <dgm:spPr/>
      <dgm:t>
        <a:bodyPr/>
        <a:lstStyle/>
        <a:p>
          <a:r>
            <a:rPr lang="pl-PL" dirty="0" smtClean="0"/>
            <a:t>UWAGA:</a:t>
          </a:r>
          <a:endParaRPr lang="pl-PL" dirty="0"/>
        </a:p>
      </dgm:t>
    </dgm:pt>
    <dgm:pt modelId="{19D99343-5E07-40DD-BAE2-B82F928CA5DE}" type="parTrans" cxnId="{B1524DDD-19E6-4962-BDC2-EC467E13A228}">
      <dgm:prSet/>
      <dgm:spPr/>
      <dgm:t>
        <a:bodyPr/>
        <a:lstStyle/>
        <a:p>
          <a:endParaRPr lang="pl-PL"/>
        </a:p>
      </dgm:t>
    </dgm:pt>
    <dgm:pt modelId="{79EA5B5B-56DF-4529-BD40-032E3E42FD82}" type="sibTrans" cxnId="{B1524DDD-19E6-4962-BDC2-EC467E13A228}">
      <dgm:prSet/>
      <dgm:spPr/>
      <dgm:t>
        <a:bodyPr/>
        <a:lstStyle/>
        <a:p>
          <a:endParaRPr lang="pl-PL"/>
        </a:p>
      </dgm:t>
    </dgm:pt>
    <dgm:pt modelId="{CC761F21-C909-478F-AA7D-20FB8B89CCEA}">
      <dgm:prSet/>
      <dgm:spPr/>
      <dgm:t>
        <a:bodyPr/>
        <a:lstStyle/>
        <a:p>
          <a:pPr algn="just"/>
          <a:r>
            <a:rPr lang="pl-PL" dirty="0" smtClean="0"/>
            <a:t>W jaki sposób IZ będzie egzekwować realizacje założeń, jeżeli – po procesie selekcji – beneficjent nie będzie wywiązywał się z osiągnięcia deklarowanych wcześniej wartości? Jeżeli brak możliwości weryfikacji, proponujemy nie wprowadzać takiego kryterium.</a:t>
          </a:r>
          <a:endParaRPr lang="pl-PL" dirty="0"/>
        </a:p>
      </dgm:t>
    </dgm:pt>
    <dgm:pt modelId="{9F4765E8-FAD6-4204-90D7-AAB6D395A09B}" type="parTrans" cxnId="{3B89F2DE-D1D8-435C-B0F0-BD7516A92FFC}">
      <dgm:prSet/>
      <dgm:spPr/>
      <dgm:t>
        <a:bodyPr/>
        <a:lstStyle/>
        <a:p>
          <a:endParaRPr lang="pl-PL"/>
        </a:p>
      </dgm:t>
    </dgm:pt>
    <dgm:pt modelId="{EF0023A8-545E-44FE-AA8B-CB5ECC4DF708}" type="sibTrans" cxnId="{3B89F2DE-D1D8-435C-B0F0-BD7516A92FFC}">
      <dgm:prSet/>
      <dgm:spPr/>
      <dgm:t>
        <a:bodyPr/>
        <a:lstStyle/>
        <a:p>
          <a:endParaRPr lang="pl-PL"/>
        </a:p>
      </dgm:t>
    </dgm:pt>
    <dgm:pt modelId="{4C4AA036-8BF8-408C-B968-206384E38506}">
      <dgm:prSet/>
      <dgm:spPr/>
      <dgm:t>
        <a:bodyPr/>
        <a:lstStyle/>
        <a:p>
          <a:r>
            <a:rPr lang="pl-PL" dirty="0" smtClean="0"/>
            <a:t>Uwaga nieuwzględniona</a:t>
          </a:r>
          <a:endParaRPr lang="pl-PL" dirty="0"/>
        </a:p>
      </dgm:t>
    </dgm:pt>
    <dgm:pt modelId="{244DD9EE-E3F6-4571-8C8D-DDD2934B8E55}" type="parTrans" cxnId="{AD721759-043E-425D-A5F7-95A9ED926B31}">
      <dgm:prSet/>
      <dgm:spPr/>
      <dgm:t>
        <a:bodyPr/>
        <a:lstStyle/>
        <a:p>
          <a:endParaRPr lang="pl-PL"/>
        </a:p>
      </dgm:t>
    </dgm:pt>
    <dgm:pt modelId="{B609B834-6BF2-4C2A-B9B3-EE39C0A5D161}" type="sibTrans" cxnId="{AD721759-043E-425D-A5F7-95A9ED926B31}">
      <dgm:prSet/>
      <dgm:spPr/>
      <dgm:t>
        <a:bodyPr/>
        <a:lstStyle/>
        <a:p>
          <a:endParaRPr lang="pl-PL"/>
        </a:p>
      </dgm:t>
    </dgm:pt>
    <dgm:pt modelId="{FD4F6232-49D4-44B4-90C7-78BE57E6400C}" type="pres">
      <dgm:prSet presAssocID="{CBCECE0B-4E0C-47AE-9C25-2D005F875584}" presName="linear" presStyleCnt="0">
        <dgm:presLayoutVars>
          <dgm:animLvl val="lvl"/>
          <dgm:resizeHandles val="exact"/>
        </dgm:presLayoutVars>
      </dgm:prSet>
      <dgm:spPr/>
      <dgm:t>
        <a:bodyPr/>
        <a:lstStyle/>
        <a:p>
          <a:endParaRPr lang="pl-PL"/>
        </a:p>
      </dgm:t>
    </dgm:pt>
    <dgm:pt modelId="{39D583F0-079C-4479-815C-31AA762EA9E8}" type="pres">
      <dgm:prSet presAssocID="{F7D886BD-AA51-467B-A2E3-33DC5844609E}" presName="parentText" presStyleLbl="node1" presStyleIdx="0" presStyleCnt="4">
        <dgm:presLayoutVars>
          <dgm:chMax val="0"/>
          <dgm:bulletEnabled val="1"/>
        </dgm:presLayoutVars>
      </dgm:prSet>
      <dgm:spPr/>
      <dgm:t>
        <a:bodyPr/>
        <a:lstStyle/>
        <a:p>
          <a:endParaRPr lang="pl-PL"/>
        </a:p>
      </dgm:t>
    </dgm:pt>
    <dgm:pt modelId="{520CCFF7-7ABC-4F56-B1E3-B173DB40F17D}" type="pres">
      <dgm:prSet presAssocID="{F7D886BD-AA51-467B-A2E3-33DC5844609E}" presName="childText" presStyleLbl="revTx" presStyleIdx="0" presStyleCnt="3">
        <dgm:presLayoutVars>
          <dgm:bulletEnabled val="1"/>
        </dgm:presLayoutVars>
      </dgm:prSet>
      <dgm:spPr/>
      <dgm:t>
        <a:bodyPr/>
        <a:lstStyle/>
        <a:p>
          <a:endParaRPr lang="pl-PL"/>
        </a:p>
      </dgm:t>
    </dgm:pt>
    <dgm:pt modelId="{9E30ED0D-5152-4A85-8459-4DE5790D0A3A}" type="pres">
      <dgm:prSet presAssocID="{0659B8BE-6605-4A05-A8A0-DB651B2A8949}" presName="parentText" presStyleLbl="node1" presStyleIdx="1" presStyleCnt="4">
        <dgm:presLayoutVars>
          <dgm:chMax val="0"/>
          <dgm:bulletEnabled val="1"/>
        </dgm:presLayoutVars>
      </dgm:prSet>
      <dgm:spPr/>
      <dgm:t>
        <a:bodyPr/>
        <a:lstStyle/>
        <a:p>
          <a:endParaRPr lang="pl-PL"/>
        </a:p>
      </dgm:t>
    </dgm:pt>
    <dgm:pt modelId="{B9741164-7F6E-4E10-9951-8F2CACBAB12B}" type="pres">
      <dgm:prSet presAssocID="{0659B8BE-6605-4A05-A8A0-DB651B2A8949}" presName="childText" presStyleLbl="revTx" presStyleIdx="1" presStyleCnt="3">
        <dgm:presLayoutVars>
          <dgm:bulletEnabled val="1"/>
        </dgm:presLayoutVars>
      </dgm:prSet>
      <dgm:spPr/>
      <dgm:t>
        <a:bodyPr/>
        <a:lstStyle/>
        <a:p>
          <a:endParaRPr lang="pl-PL"/>
        </a:p>
      </dgm:t>
    </dgm:pt>
    <dgm:pt modelId="{8FC3701D-0784-437F-885E-27ABFFC35D28}" type="pres">
      <dgm:prSet presAssocID="{FCDD5217-BFEF-4D0C-BEC3-BBDFCD1E7CC0}" presName="parentText" presStyleLbl="node1" presStyleIdx="2" presStyleCnt="4">
        <dgm:presLayoutVars>
          <dgm:chMax val="0"/>
          <dgm:bulletEnabled val="1"/>
        </dgm:presLayoutVars>
      </dgm:prSet>
      <dgm:spPr/>
      <dgm:t>
        <a:bodyPr/>
        <a:lstStyle/>
        <a:p>
          <a:endParaRPr lang="pl-PL"/>
        </a:p>
      </dgm:t>
    </dgm:pt>
    <dgm:pt modelId="{4202C950-CD68-48D5-AA0D-7C43C90F26AF}" type="pres">
      <dgm:prSet presAssocID="{FCDD5217-BFEF-4D0C-BEC3-BBDFCD1E7CC0}" presName="childText" presStyleLbl="revTx" presStyleIdx="2" presStyleCnt="3">
        <dgm:presLayoutVars>
          <dgm:bulletEnabled val="1"/>
        </dgm:presLayoutVars>
      </dgm:prSet>
      <dgm:spPr/>
      <dgm:t>
        <a:bodyPr/>
        <a:lstStyle/>
        <a:p>
          <a:endParaRPr lang="pl-PL"/>
        </a:p>
      </dgm:t>
    </dgm:pt>
    <dgm:pt modelId="{3081BF45-5995-4583-8095-B4744D900673}" type="pres">
      <dgm:prSet presAssocID="{4C4AA036-8BF8-408C-B968-206384E38506}" presName="parentText" presStyleLbl="node1" presStyleIdx="3" presStyleCnt="4">
        <dgm:presLayoutVars>
          <dgm:chMax val="0"/>
          <dgm:bulletEnabled val="1"/>
        </dgm:presLayoutVars>
      </dgm:prSet>
      <dgm:spPr/>
      <dgm:t>
        <a:bodyPr/>
        <a:lstStyle/>
        <a:p>
          <a:endParaRPr lang="pl-PL"/>
        </a:p>
      </dgm:t>
    </dgm:pt>
  </dgm:ptLst>
  <dgm:cxnLst>
    <dgm:cxn modelId="{154F201E-3476-42F1-BAD6-98F94F7BF398}" srcId="{0659B8BE-6605-4A05-A8A0-DB651B2A8949}" destId="{1D421E5E-ED99-4E3D-A520-6025AC1A2D94}" srcOrd="0" destOrd="0" parTransId="{408616A7-22C0-417C-990F-1DB8074AA576}" sibTransId="{7ABFD97B-139A-47A1-9CD7-372F7D07F6A6}"/>
    <dgm:cxn modelId="{54D96537-40B1-46C7-AE5E-5C628DCE60ED}" srcId="{0659B8BE-6605-4A05-A8A0-DB651B2A8949}" destId="{7AA1151C-055E-4326-A379-FA8F2991991A}" srcOrd="1" destOrd="0" parTransId="{89090522-199F-4BE8-BBF5-858981916FEE}" sibTransId="{C55D4423-3E84-462A-BF52-7745CD6E1E84}"/>
    <dgm:cxn modelId="{8EB25C84-2B3A-4BB9-8997-9F70C7A6E7A9}" type="presOf" srcId="{0659B8BE-6605-4A05-A8A0-DB651B2A8949}" destId="{9E30ED0D-5152-4A85-8459-4DE5790D0A3A}" srcOrd="0" destOrd="0" presId="urn:microsoft.com/office/officeart/2005/8/layout/vList2"/>
    <dgm:cxn modelId="{3B89F2DE-D1D8-435C-B0F0-BD7516A92FFC}" srcId="{FCDD5217-BFEF-4D0C-BEC3-BBDFCD1E7CC0}" destId="{CC761F21-C909-478F-AA7D-20FB8B89CCEA}" srcOrd="0" destOrd="0" parTransId="{9F4765E8-FAD6-4204-90D7-AAB6D395A09B}" sibTransId="{EF0023A8-545E-44FE-AA8B-CB5ECC4DF708}"/>
    <dgm:cxn modelId="{E5CD4432-65F8-4758-9AFE-875749B1E538}" type="presOf" srcId="{F7D886BD-AA51-467B-A2E3-33DC5844609E}" destId="{39D583F0-079C-4479-815C-31AA762EA9E8}" srcOrd="0" destOrd="0" presId="urn:microsoft.com/office/officeart/2005/8/layout/vList2"/>
    <dgm:cxn modelId="{44908C11-579B-4F69-8A25-58DE7E18AB4D}" srcId="{0659B8BE-6605-4A05-A8A0-DB651B2A8949}" destId="{B487D6D1-8DCA-44A5-B934-87A1E303FE2C}" srcOrd="2" destOrd="0" parTransId="{8A6FA877-1AF0-46CB-88EC-3DB9E8EBE5AF}" sibTransId="{B316C9D2-F6C6-4585-8619-DAB2E1B6E324}"/>
    <dgm:cxn modelId="{AC933E26-841D-4698-8FE2-FB994EE7CB04}" type="presOf" srcId="{4C4AA036-8BF8-408C-B968-206384E38506}" destId="{3081BF45-5995-4583-8095-B4744D900673}" srcOrd="0" destOrd="0" presId="urn:microsoft.com/office/officeart/2005/8/layout/vList2"/>
    <dgm:cxn modelId="{D28104E1-9077-42B0-9CE6-FDE15A4776A0}" type="presOf" srcId="{FCDD5217-BFEF-4D0C-BEC3-BBDFCD1E7CC0}" destId="{8FC3701D-0784-437F-885E-27ABFFC35D28}" srcOrd="0" destOrd="0" presId="urn:microsoft.com/office/officeart/2005/8/layout/vList2"/>
    <dgm:cxn modelId="{14DA5F49-19C6-43D9-A25C-A43D6515BFE0}" type="presOf" srcId="{658A5324-73AA-4EC2-937B-D0D468373809}" destId="{520CCFF7-7ABC-4F56-B1E3-B173DB40F17D}" srcOrd="0" destOrd="1" presId="urn:microsoft.com/office/officeart/2005/8/layout/vList2"/>
    <dgm:cxn modelId="{A1A04D9B-9FD2-452E-9ACA-410303DEF4F7}" type="presOf" srcId="{B487D6D1-8DCA-44A5-B934-87A1E303FE2C}" destId="{B9741164-7F6E-4E10-9951-8F2CACBAB12B}" srcOrd="0" destOrd="2" presId="urn:microsoft.com/office/officeart/2005/8/layout/vList2"/>
    <dgm:cxn modelId="{BCA2DDC4-283F-46D1-8E5F-3C40416EC1EF}" type="presOf" srcId="{6AE355A9-6592-40F6-8D75-747BB736DE0F}" destId="{520CCFF7-7ABC-4F56-B1E3-B173DB40F17D}" srcOrd="0" destOrd="0" presId="urn:microsoft.com/office/officeart/2005/8/layout/vList2"/>
    <dgm:cxn modelId="{6DEB52FA-DAD3-4339-A0A2-826A293DAA7D}" srcId="{F7D886BD-AA51-467B-A2E3-33DC5844609E}" destId="{658A5324-73AA-4EC2-937B-D0D468373809}" srcOrd="1" destOrd="0" parTransId="{0145F095-64D7-4F47-8910-1F91672B2FEC}" sibTransId="{8F05F4E7-4169-422F-93F0-1E0124940FEE}"/>
    <dgm:cxn modelId="{B1524DDD-19E6-4962-BDC2-EC467E13A228}" srcId="{CBCECE0B-4E0C-47AE-9C25-2D005F875584}" destId="{FCDD5217-BFEF-4D0C-BEC3-BBDFCD1E7CC0}" srcOrd="2" destOrd="0" parTransId="{19D99343-5E07-40DD-BAE2-B82F928CA5DE}" sibTransId="{79EA5B5B-56DF-4529-BD40-032E3E42FD82}"/>
    <dgm:cxn modelId="{AD721759-043E-425D-A5F7-95A9ED926B31}" srcId="{CBCECE0B-4E0C-47AE-9C25-2D005F875584}" destId="{4C4AA036-8BF8-408C-B968-206384E38506}" srcOrd="3" destOrd="0" parTransId="{244DD9EE-E3F6-4571-8C8D-DDD2934B8E55}" sibTransId="{B609B834-6BF2-4C2A-B9B3-EE39C0A5D161}"/>
    <dgm:cxn modelId="{DA92FB2A-166F-4545-850F-5F95864270D1}" type="presOf" srcId="{CBCECE0B-4E0C-47AE-9C25-2D005F875584}" destId="{FD4F6232-49D4-44B4-90C7-78BE57E6400C}" srcOrd="0" destOrd="0" presId="urn:microsoft.com/office/officeart/2005/8/layout/vList2"/>
    <dgm:cxn modelId="{385F141A-BFAF-4317-A1AB-647E71BD4D0D}" srcId="{CBCECE0B-4E0C-47AE-9C25-2D005F875584}" destId="{0659B8BE-6605-4A05-A8A0-DB651B2A8949}" srcOrd="1" destOrd="0" parTransId="{C37AB2E6-E9A3-414E-8015-3ACEFBD1A76E}" sibTransId="{969779A1-2619-4F5B-9447-6F556F1DE55D}"/>
    <dgm:cxn modelId="{A0E1234A-7035-4B97-B58F-6204AE2ED661}" srcId="{CBCECE0B-4E0C-47AE-9C25-2D005F875584}" destId="{F7D886BD-AA51-467B-A2E3-33DC5844609E}" srcOrd="0" destOrd="0" parTransId="{2D3F88BA-945E-4153-9A8B-55D95A2DE4B6}" sibTransId="{96D7F157-E19F-4563-B69A-67B3EAE82AB5}"/>
    <dgm:cxn modelId="{7B5BD24E-1D29-4F73-82F8-1F1BB065EA05}" type="presOf" srcId="{1D421E5E-ED99-4E3D-A520-6025AC1A2D94}" destId="{B9741164-7F6E-4E10-9951-8F2CACBAB12B}" srcOrd="0" destOrd="0" presId="urn:microsoft.com/office/officeart/2005/8/layout/vList2"/>
    <dgm:cxn modelId="{54AF940B-B070-4836-B416-93D923B54729}" type="presOf" srcId="{CC761F21-C909-478F-AA7D-20FB8B89CCEA}" destId="{4202C950-CD68-48D5-AA0D-7C43C90F26AF}" srcOrd="0" destOrd="0" presId="urn:microsoft.com/office/officeart/2005/8/layout/vList2"/>
    <dgm:cxn modelId="{5CD27E90-FAF2-4136-A256-D6456FAF18B5}" srcId="{F7D886BD-AA51-467B-A2E3-33DC5844609E}" destId="{6AE355A9-6592-40F6-8D75-747BB736DE0F}" srcOrd="0" destOrd="0" parTransId="{823D00DD-71C2-4513-A07D-5EDCAADBEB06}" sibTransId="{1C350D34-84D1-4195-A809-E9751062FFA1}"/>
    <dgm:cxn modelId="{34653A56-C41F-4B32-82BC-954ABAFD119B}" type="presOf" srcId="{7AA1151C-055E-4326-A379-FA8F2991991A}" destId="{B9741164-7F6E-4E10-9951-8F2CACBAB12B}" srcOrd="0" destOrd="1" presId="urn:microsoft.com/office/officeart/2005/8/layout/vList2"/>
    <dgm:cxn modelId="{C3C96692-353C-4B17-A5C3-32A6391DE71E}" type="presParOf" srcId="{FD4F6232-49D4-44B4-90C7-78BE57E6400C}" destId="{39D583F0-079C-4479-815C-31AA762EA9E8}" srcOrd="0" destOrd="0" presId="urn:microsoft.com/office/officeart/2005/8/layout/vList2"/>
    <dgm:cxn modelId="{5F96D671-2DC3-4403-9B58-BD27CDC747C7}" type="presParOf" srcId="{FD4F6232-49D4-44B4-90C7-78BE57E6400C}" destId="{520CCFF7-7ABC-4F56-B1E3-B173DB40F17D}" srcOrd="1" destOrd="0" presId="urn:microsoft.com/office/officeart/2005/8/layout/vList2"/>
    <dgm:cxn modelId="{1904D8A1-E85E-4970-A7D1-88767AAE75ED}" type="presParOf" srcId="{FD4F6232-49D4-44B4-90C7-78BE57E6400C}" destId="{9E30ED0D-5152-4A85-8459-4DE5790D0A3A}" srcOrd="2" destOrd="0" presId="urn:microsoft.com/office/officeart/2005/8/layout/vList2"/>
    <dgm:cxn modelId="{F2BBA287-B153-4A49-B591-A9D5FD9A5001}" type="presParOf" srcId="{FD4F6232-49D4-44B4-90C7-78BE57E6400C}" destId="{B9741164-7F6E-4E10-9951-8F2CACBAB12B}" srcOrd="3" destOrd="0" presId="urn:microsoft.com/office/officeart/2005/8/layout/vList2"/>
    <dgm:cxn modelId="{C2D5AED0-D335-4920-BFA3-FC9BF56D194C}" type="presParOf" srcId="{FD4F6232-49D4-44B4-90C7-78BE57E6400C}" destId="{8FC3701D-0784-437F-885E-27ABFFC35D28}" srcOrd="4" destOrd="0" presId="urn:microsoft.com/office/officeart/2005/8/layout/vList2"/>
    <dgm:cxn modelId="{BAFD0C5C-4090-4D3C-B368-B9C0C1F92495}" type="presParOf" srcId="{FD4F6232-49D4-44B4-90C7-78BE57E6400C}" destId="{4202C950-CD68-48D5-AA0D-7C43C90F26AF}" srcOrd="5" destOrd="0" presId="urn:microsoft.com/office/officeart/2005/8/layout/vList2"/>
    <dgm:cxn modelId="{4C4B91DA-9882-4042-B527-E1F50E4A5075}" type="presParOf" srcId="{FD4F6232-49D4-44B4-90C7-78BE57E6400C}" destId="{3081BF45-5995-4583-8095-B4744D900673}"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0146976-DF7D-4179-B10F-F5A4E8132748}"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31BFE9C9-A147-417B-90C6-2E5BE5BA886C}">
      <dgm:prSet phldrT="[Tekst]"/>
      <dgm:spPr/>
      <dgm:t>
        <a:bodyPr/>
        <a:lstStyle/>
        <a:p>
          <a:r>
            <a:rPr lang="pl-PL" dirty="0" smtClean="0"/>
            <a:t>3. Współpraca w ramach konsorcjów naukowych lub naukowo-przemysłowych</a:t>
          </a:r>
          <a:endParaRPr lang="pl-PL" dirty="0"/>
        </a:p>
      </dgm:t>
    </dgm:pt>
    <dgm:pt modelId="{2D49B6E7-A381-4C97-8CF1-A967ED48843D}" type="parTrans" cxnId="{62C12775-548B-4030-9353-885D5116FEC0}">
      <dgm:prSet/>
      <dgm:spPr/>
      <dgm:t>
        <a:bodyPr/>
        <a:lstStyle/>
        <a:p>
          <a:endParaRPr lang="pl-PL"/>
        </a:p>
      </dgm:t>
    </dgm:pt>
    <dgm:pt modelId="{B5743408-D2A9-43F7-BE30-642A2DF0E9AC}" type="sibTrans" cxnId="{62C12775-548B-4030-9353-885D5116FEC0}">
      <dgm:prSet/>
      <dgm:spPr/>
      <dgm:t>
        <a:bodyPr/>
        <a:lstStyle/>
        <a:p>
          <a:endParaRPr lang="pl-PL"/>
        </a:p>
      </dgm:t>
    </dgm:pt>
    <dgm:pt modelId="{A451F9E0-6EA2-4AA1-9605-6657AD8286C6}">
      <dgm:prSet phldrT="[Tekst]"/>
      <dgm:spPr/>
      <dgm:t>
        <a:bodyPr/>
        <a:lstStyle/>
        <a:p>
          <a:pPr algn="just"/>
          <a:r>
            <a:rPr lang="pl-PL" dirty="0" smtClean="0"/>
            <a:t>W ramach kryterium oceniane będzie, czy wnioskodawca/partner: </a:t>
          </a:r>
          <a:endParaRPr lang="pl-PL" dirty="0"/>
        </a:p>
      </dgm:t>
    </dgm:pt>
    <dgm:pt modelId="{72A255FC-0AD2-4674-ACA3-6A40F9B60C11}" type="parTrans" cxnId="{8D723B71-F4F9-4782-8359-82BA3579D763}">
      <dgm:prSet/>
      <dgm:spPr/>
      <dgm:t>
        <a:bodyPr/>
        <a:lstStyle/>
        <a:p>
          <a:endParaRPr lang="pl-PL"/>
        </a:p>
      </dgm:t>
    </dgm:pt>
    <dgm:pt modelId="{EC788484-A253-434D-BD78-27A28ACF2DEB}" type="sibTrans" cxnId="{8D723B71-F4F9-4782-8359-82BA3579D763}">
      <dgm:prSet/>
      <dgm:spPr/>
      <dgm:t>
        <a:bodyPr/>
        <a:lstStyle/>
        <a:p>
          <a:endParaRPr lang="pl-PL"/>
        </a:p>
      </dgm:t>
    </dgm:pt>
    <dgm:pt modelId="{BED7CCD1-D2E5-419F-8148-BF57EA7A2948}">
      <dgm:prSet phldrT="[Tekst]"/>
      <dgm:spPr/>
      <dgm:t>
        <a:bodyPr/>
        <a:lstStyle/>
        <a:p>
          <a:r>
            <a:rPr lang="pl-PL" dirty="0" smtClean="0"/>
            <a:t>Punktacja:</a:t>
          </a:r>
          <a:endParaRPr lang="pl-PL" dirty="0"/>
        </a:p>
      </dgm:t>
    </dgm:pt>
    <dgm:pt modelId="{6C6DA38B-6B7C-4096-B589-44880F3174E6}" type="parTrans" cxnId="{3B4BE456-CC03-491C-9390-DCF7FC80CF18}">
      <dgm:prSet/>
      <dgm:spPr/>
      <dgm:t>
        <a:bodyPr/>
        <a:lstStyle/>
        <a:p>
          <a:endParaRPr lang="pl-PL"/>
        </a:p>
      </dgm:t>
    </dgm:pt>
    <dgm:pt modelId="{D3AF42B5-E888-481A-BA28-9C1FB57CCD3C}" type="sibTrans" cxnId="{3B4BE456-CC03-491C-9390-DCF7FC80CF18}">
      <dgm:prSet/>
      <dgm:spPr/>
      <dgm:t>
        <a:bodyPr/>
        <a:lstStyle/>
        <a:p>
          <a:endParaRPr lang="pl-PL"/>
        </a:p>
      </dgm:t>
    </dgm:pt>
    <dgm:pt modelId="{EC8518E5-34B8-4B1C-A69D-3D19F38AC3A4}">
      <dgm:prSet phldrT="[Tekst]"/>
      <dgm:spPr/>
      <dgm:t>
        <a:bodyPr/>
        <a:lstStyle/>
        <a:p>
          <a:r>
            <a:rPr lang="pl-PL" dirty="0" smtClean="0"/>
            <a:t>Udokumentowana współpraca w okresie min. 6 miesięcy licząc wstecz od dnia poprzedzającego ogłoszenie konkursu – </a:t>
          </a:r>
          <a:r>
            <a:rPr lang="pl-PL" b="1" dirty="0" smtClean="0"/>
            <a:t>10 pkt.</a:t>
          </a:r>
          <a:r>
            <a:rPr lang="pl-PL" dirty="0" smtClean="0"/>
            <a:t>,</a:t>
          </a:r>
          <a:endParaRPr lang="pl-PL" dirty="0"/>
        </a:p>
      </dgm:t>
    </dgm:pt>
    <dgm:pt modelId="{27C1A159-68FC-41CD-A752-06162C2F3134}" type="parTrans" cxnId="{EBBF3E0D-0A5E-4192-889A-28FBCBEFF456}">
      <dgm:prSet/>
      <dgm:spPr/>
      <dgm:t>
        <a:bodyPr/>
        <a:lstStyle/>
        <a:p>
          <a:endParaRPr lang="pl-PL"/>
        </a:p>
      </dgm:t>
    </dgm:pt>
    <dgm:pt modelId="{8EBBC7B8-8E71-492D-BB90-6859D10D3B13}" type="sibTrans" cxnId="{EBBF3E0D-0A5E-4192-889A-28FBCBEFF456}">
      <dgm:prSet/>
      <dgm:spPr/>
      <dgm:t>
        <a:bodyPr/>
        <a:lstStyle/>
        <a:p>
          <a:endParaRPr lang="pl-PL"/>
        </a:p>
      </dgm:t>
    </dgm:pt>
    <dgm:pt modelId="{83E5B347-E906-4282-A075-DAA944BACD55}">
      <dgm:prSet/>
      <dgm:spPr/>
      <dgm:t>
        <a:bodyPr/>
        <a:lstStyle/>
        <a:p>
          <a:pPr algn="just"/>
          <a:r>
            <a:rPr lang="pl-PL" dirty="0" smtClean="0"/>
            <a:t>- udokumentował podejmowaną wcześniej współpracę w ramach konsorcjów naukowych lub naukowo-przemysłowych w obszarze B+R lub </a:t>
          </a:r>
          <a:endParaRPr lang="pl-PL" dirty="0"/>
        </a:p>
      </dgm:t>
    </dgm:pt>
    <dgm:pt modelId="{E19BBA18-7A55-4EE9-B92D-421B51CC5223}" type="parTrans" cxnId="{804AC615-BE6A-4119-8567-DB34F4A114F1}">
      <dgm:prSet/>
      <dgm:spPr/>
      <dgm:t>
        <a:bodyPr/>
        <a:lstStyle/>
        <a:p>
          <a:endParaRPr lang="pl-PL"/>
        </a:p>
      </dgm:t>
    </dgm:pt>
    <dgm:pt modelId="{C9756842-9BBA-4E03-A0C1-11BBEED0F7DE}" type="sibTrans" cxnId="{804AC615-BE6A-4119-8567-DB34F4A114F1}">
      <dgm:prSet/>
      <dgm:spPr/>
      <dgm:t>
        <a:bodyPr/>
        <a:lstStyle/>
        <a:p>
          <a:endParaRPr lang="pl-PL"/>
        </a:p>
      </dgm:t>
    </dgm:pt>
    <dgm:pt modelId="{CF1AEB1A-2291-4471-9FBF-2B68FB217E3B}">
      <dgm:prSet/>
      <dgm:spPr/>
      <dgm:t>
        <a:bodyPr/>
        <a:lstStyle/>
        <a:p>
          <a:pPr algn="just"/>
          <a:r>
            <a:rPr lang="pl-PL" dirty="0" smtClean="0"/>
            <a:t>- przewiduje współpracę w ramach konsorcjów naukowych lub naukowo-przemysłowych w związku z realizacją projektu. </a:t>
          </a:r>
          <a:endParaRPr lang="pl-PL" dirty="0"/>
        </a:p>
      </dgm:t>
    </dgm:pt>
    <dgm:pt modelId="{6E115011-411F-40AF-BD4B-9E610A2DD192}" type="parTrans" cxnId="{843A525E-43D6-49B9-8F5E-E34CDB94DA68}">
      <dgm:prSet/>
      <dgm:spPr/>
      <dgm:t>
        <a:bodyPr/>
        <a:lstStyle/>
        <a:p>
          <a:endParaRPr lang="pl-PL"/>
        </a:p>
      </dgm:t>
    </dgm:pt>
    <dgm:pt modelId="{1C78275F-DB9A-4F62-BED0-B3F5ADDB6CB2}" type="sibTrans" cxnId="{843A525E-43D6-49B9-8F5E-E34CDB94DA68}">
      <dgm:prSet/>
      <dgm:spPr/>
      <dgm:t>
        <a:bodyPr/>
        <a:lstStyle/>
        <a:p>
          <a:endParaRPr lang="pl-PL"/>
        </a:p>
      </dgm:t>
    </dgm:pt>
    <dgm:pt modelId="{8817ED08-169A-43F6-963D-2D35C68ADD8D}">
      <dgm:prSet/>
      <dgm:spPr/>
      <dgm:t>
        <a:bodyPr/>
        <a:lstStyle/>
        <a:p>
          <a:pPr algn="just"/>
          <a:r>
            <a:rPr lang="pl-PL" dirty="0" smtClean="0"/>
            <a:t>Współpraca dotyczy w szczególności realizowania wspólnych projektów obejmujących prace B+R. </a:t>
          </a:r>
          <a:endParaRPr lang="pl-PL" dirty="0"/>
        </a:p>
      </dgm:t>
    </dgm:pt>
    <dgm:pt modelId="{CA5C4F0F-E3F5-4819-8B7C-8F5A69365FFC}" type="parTrans" cxnId="{4B5F4644-2632-4F02-AD23-DA07A43176C7}">
      <dgm:prSet/>
      <dgm:spPr/>
      <dgm:t>
        <a:bodyPr/>
        <a:lstStyle/>
        <a:p>
          <a:endParaRPr lang="pl-PL"/>
        </a:p>
      </dgm:t>
    </dgm:pt>
    <dgm:pt modelId="{CBB53F54-14D3-44B9-A570-524F24E1D3D9}" type="sibTrans" cxnId="{4B5F4644-2632-4F02-AD23-DA07A43176C7}">
      <dgm:prSet/>
      <dgm:spPr/>
      <dgm:t>
        <a:bodyPr/>
        <a:lstStyle/>
        <a:p>
          <a:endParaRPr lang="pl-PL"/>
        </a:p>
      </dgm:t>
    </dgm:pt>
    <dgm:pt modelId="{26718464-529B-485A-9D09-B3738D412E55}">
      <dgm:prSet/>
      <dgm:spPr/>
      <dgm:t>
        <a:bodyPr/>
        <a:lstStyle/>
        <a:p>
          <a:r>
            <a:rPr lang="pl-PL" dirty="0" smtClean="0"/>
            <a:t>Planowana współpraca – </a:t>
          </a:r>
          <a:r>
            <a:rPr lang="pl-PL" b="1" dirty="0" smtClean="0"/>
            <a:t>5</a:t>
          </a:r>
          <a:r>
            <a:rPr lang="pl-PL" dirty="0" smtClean="0"/>
            <a:t> </a:t>
          </a:r>
          <a:r>
            <a:rPr lang="pl-PL" b="1" dirty="0" smtClean="0"/>
            <a:t>pkt.</a:t>
          </a:r>
          <a:endParaRPr lang="pl-PL" dirty="0"/>
        </a:p>
      </dgm:t>
    </dgm:pt>
    <dgm:pt modelId="{3B3C37ED-FDF3-43F9-B656-6D36AEE1CE89}" type="parTrans" cxnId="{6141D756-87F2-4FFD-813F-BAB699AF4829}">
      <dgm:prSet/>
      <dgm:spPr/>
      <dgm:t>
        <a:bodyPr/>
        <a:lstStyle/>
        <a:p>
          <a:endParaRPr lang="pl-PL"/>
        </a:p>
      </dgm:t>
    </dgm:pt>
    <dgm:pt modelId="{F4B5B252-5B7B-417C-B771-CEE68EAA3D8F}" type="sibTrans" cxnId="{6141D756-87F2-4FFD-813F-BAB699AF4829}">
      <dgm:prSet/>
      <dgm:spPr/>
      <dgm:t>
        <a:bodyPr/>
        <a:lstStyle/>
        <a:p>
          <a:endParaRPr lang="pl-PL"/>
        </a:p>
      </dgm:t>
    </dgm:pt>
    <dgm:pt modelId="{5743839A-954C-419E-9DFC-427635D1F6D3}">
      <dgm:prSet/>
      <dgm:spPr/>
      <dgm:t>
        <a:bodyPr/>
        <a:lstStyle/>
        <a:p>
          <a:r>
            <a:rPr lang="pl-PL" dirty="0" smtClean="0"/>
            <a:t>Punkty podlegają sumowaniu.</a:t>
          </a:r>
          <a:endParaRPr lang="pl-PL" dirty="0"/>
        </a:p>
      </dgm:t>
    </dgm:pt>
    <dgm:pt modelId="{19D13407-23EB-4907-AA7D-B6A7852F3DEB}" type="parTrans" cxnId="{D6694273-5953-408F-8200-DE031E8A25DC}">
      <dgm:prSet/>
      <dgm:spPr/>
      <dgm:t>
        <a:bodyPr/>
        <a:lstStyle/>
        <a:p>
          <a:endParaRPr lang="pl-PL"/>
        </a:p>
      </dgm:t>
    </dgm:pt>
    <dgm:pt modelId="{DED0F8C7-B3E3-4978-B4CA-C65EACF6826F}" type="sibTrans" cxnId="{D6694273-5953-408F-8200-DE031E8A25DC}">
      <dgm:prSet/>
      <dgm:spPr/>
      <dgm:t>
        <a:bodyPr/>
        <a:lstStyle/>
        <a:p>
          <a:endParaRPr lang="pl-PL"/>
        </a:p>
      </dgm:t>
    </dgm:pt>
    <dgm:pt modelId="{DA52288C-04DC-4E20-92CC-24A0193FD300}" type="pres">
      <dgm:prSet presAssocID="{80146976-DF7D-4179-B10F-F5A4E8132748}" presName="linear" presStyleCnt="0">
        <dgm:presLayoutVars>
          <dgm:animLvl val="lvl"/>
          <dgm:resizeHandles val="exact"/>
        </dgm:presLayoutVars>
      </dgm:prSet>
      <dgm:spPr/>
      <dgm:t>
        <a:bodyPr/>
        <a:lstStyle/>
        <a:p>
          <a:endParaRPr lang="pl-PL"/>
        </a:p>
      </dgm:t>
    </dgm:pt>
    <dgm:pt modelId="{160E2E8E-419E-4896-B12D-38A23AF064AD}" type="pres">
      <dgm:prSet presAssocID="{31BFE9C9-A147-417B-90C6-2E5BE5BA886C}" presName="parentText" presStyleLbl="node1" presStyleIdx="0" presStyleCnt="2">
        <dgm:presLayoutVars>
          <dgm:chMax val="0"/>
          <dgm:bulletEnabled val="1"/>
        </dgm:presLayoutVars>
      </dgm:prSet>
      <dgm:spPr/>
      <dgm:t>
        <a:bodyPr/>
        <a:lstStyle/>
        <a:p>
          <a:endParaRPr lang="pl-PL"/>
        </a:p>
      </dgm:t>
    </dgm:pt>
    <dgm:pt modelId="{2020769A-194E-48F6-A8ED-5861C94EE729}" type="pres">
      <dgm:prSet presAssocID="{31BFE9C9-A147-417B-90C6-2E5BE5BA886C}" presName="childText" presStyleLbl="revTx" presStyleIdx="0" presStyleCnt="2">
        <dgm:presLayoutVars>
          <dgm:bulletEnabled val="1"/>
        </dgm:presLayoutVars>
      </dgm:prSet>
      <dgm:spPr/>
      <dgm:t>
        <a:bodyPr/>
        <a:lstStyle/>
        <a:p>
          <a:endParaRPr lang="pl-PL"/>
        </a:p>
      </dgm:t>
    </dgm:pt>
    <dgm:pt modelId="{32B727C9-D560-4C6D-87B6-358FA544D9BB}" type="pres">
      <dgm:prSet presAssocID="{BED7CCD1-D2E5-419F-8148-BF57EA7A2948}" presName="parentText" presStyleLbl="node1" presStyleIdx="1" presStyleCnt="2">
        <dgm:presLayoutVars>
          <dgm:chMax val="0"/>
          <dgm:bulletEnabled val="1"/>
        </dgm:presLayoutVars>
      </dgm:prSet>
      <dgm:spPr/>
      <dgm:t>
        <a:bodyPr/>
        <a:lstStyle/>
        <a:p>
          <a:endParaRPr lang="pl-PL"/>
        </a:p>
      </dgm:t>
    </dgm:pt>
    <dgm:pt modelId="{1898B34E-2CE9-40EA-820C-CE1695C5C40F}" type="pres">
      <dgm:prSet presAssocID="{BED7CCD1-D2E5-419F-8148-BF57EA7A2948}" presName="childText" presStyleLbl="revTx" presStyleIdx="1" presStyleCnt="2">
        <dgm:presLayoutVars>
          <dgm:bulletEnabled val="1"/>
        </dgm:presLayoutVars>
      </dgm:prSet>
      <dgm:spPr/>
      <dgm:t>
        <a:bodyPr/>
        <a:lstStyle/>
        <a:p>
          <a:endParaRPr lang="pl-PL"/>
        </a:p>
      </dgm:t>
    </dgm:pt>
  </dgm:ptLst>
  <dgm:cxnLst>
    <dgm:cxn modelId="{4490469B-ACCD-40BA-AF98-C7D8D37525B6}" type="presOf" srcId="{80146976-DF7D-4179-B10F-F5A4E8132748}" destId="{DA52288C-04DC-4E20-92CC-24A0193FD300}" srcOrd="0" destOrd="0" presId="urn:microsoft.com/office/officeart/2005/8/layout/vList2"/>
    <dgm:cxn modelId="{7BCB95F8-32F3-4B67-97E7-A08ED37D2117}" type="presOf" srcId="{A451F9E0-6EA2-4AA1-9605-6657AD8286C6}" destId="{2020769A-194E-48F6-A8ED-5861C94EE729}" srcOrd="0" destOrd="0" presId="urn:microsoft.com/office/officeart/2005/8/layout/vList2"/>
    <dgm:cxn modelId="{6141D756-87F2-4FFD-813F-BAB699AF4829}" srcId="{BED7CCD1-D2E5-419F-8148-BF57EA7A2948}" destId="{26718464-529B-485A-9D09-B3738D412E55}" srcOrd="1" destOrd="0" parTransId="{3B3C37ED-FDF3-43F9-B656-6D36AEE1CE89}" sibTransId="{F4B5B252-5B7B-417C-B771-CEE68EAA3D8F}"/>
    <dgm:cxn modelId="{3B4BE456-CC03-491C-9390-DCF7FC80CF18}" srcId="{80146976-DF7D-4179-B10F-F5A4E8132748}" destId="{BED7CCD1-D2E5-419F-8148-BF57EA7A2948}" srcOrd="1" destOrd="0" parTransId="{6C6DA38B-6B7C-4096-B589-44880F3174E6}" sibTransId="{D3AF42B5-E888-481A-BA28-9C1FB57CCD3C}"/>
    <dgm:cxn modelId="{EBBF3E0D-0A5E-4192-889A-28FBCBEFF456}" srcId="{BED7CCD1-D2E5-419F-8148-BF57EA7A2948}" destId="{EC8518E5-34B8-4B1C-A69D-3D19F38AC3A4}" srcOrd="0" destOrd="0" parTransId="{27C1A159-68FC-41CD-A752-06162C2F3134}" sibTransId="{8EBBC7B8-8E71-492D-BB90-6859D10D3B13}"/>
    <dgm:cxn modelId="{B67E9376-718B-4C69-A5EE-9AF5479676D9}" type="presOf" srcId="{EC8518E5-34B8-4B1C-A69D-3D19F38AC3A4}" destId="{1898B34E-2CE9-40EA-820C-CE1695C5C40F}" srcOrd="0" destOrd="0" presId="urn:microsoft.com/office/officeart/2005/8/layout/vList2"/>
    <dgm:cxn modelId="{4B5F4644-2632-4F02-AD23-DA07A43176C7}" srcId="{31BFE9C9-A147-417B-90C6-2E5BE5BA886C}" destId="{8817ED08-169A-43F6-963D-2D35C68ADD8D}" srcOrd="1" destOrd="0" parTransId="{CA5C4F0F-E3F5-4819-8B7C-8F5A69365FFC}" sibTransId="{CBB53F54-14D3-44B9-A570-524F24E1D3D9}"/>
    <dgm:cxn modelId="{F06858D9-94E6-4FF9-B123-035DEEE82EFE}" type="presOf" srcId="{CF1AEB1A-2291-4471-9FBF-2B68FB217E3B}" destId="{2020769A-194E-48F6-A8ED-5861C94EE729}" srcOrd="0" destOrd="2" presId="urn:microsoft.com/office/officeart/2005/8/layout/vList2"/>
    <dgm:cxn modelId="{BA938059-E22B-400D-BF7F-63D51DDEF195}" type="presOf" srcId="{83E5B347-E906-4282-A075-DAA944BACD55}" destId="{2020769A-194E-48F6-A8ED-5861C94EE729}" srcOrd="0" destOrd="1" presId="urn:microsoft.com/office/officeart/2005/8/layout/vList2"/>
    <dgm:cxn modelId="{843A525E-43D6-49B9-8F5E-E34CDB94DA68}" srcId="{A451F9E0-6EA2-4AA1-9605-6657AD8286C6}" destId="{CF1AEB1A-2291-4471-9FBF-2B68FB217E3B}" srcOrd="1" destOrd="0" parTransId="{6E115011-411F-40AF-BD4B-9E610A2DD192}" sibTransId="{1C78275F-DB9A-4F62-BED0-B3F5ADDB6CB2}"/>
    <dgm:cxn modelId="{32CD70A1-04CC-499C-824C-72AF95386F3F}" type="presOf" srcId="{5743839A-954C-419E-9DFC-427635D1F6D3}" destId="{1898B34E-2CE9-40EA-820C-CE1695C5C40F}" srcOrd="0" destOrd="2" presId="urn:microsoft.com/office/officeart/2005/8/layout/vList2"/>
    <dgm:cxn modelId="{879E1D24-5983-4B42-98E0-7A42E2BE0F6D}" type="presOf" srcId="{26718464-529B-485A-9D09-B3738D412E55}" destId="{1898B34E-2CE9-40EA-820C-CE1695C5C40F}" srcOrd="0" destOrd="1" presId="urn:microsoft.com/office/officeart/2005/8/layout/vList2"/>
    <dgm:cxn modelId="{8D723B71-F4F9-4782-8359-82BA3579D763}" srcId="{31BFE9C9-A147-417B-90C6-2E5BE5BA886C}" destId="{A451F9E0-6EA2-4AA1-9605-6657AD8286C6}" srcOrd="0" destOrd="0" parTransId="{72A255FC-0AD2-4674-ACA3-6A40F9B60C11}" sibTransId="{EC788484-A253-434D-BD78-27A28ACF2DEB}"/>
    <dgm:cxn modelId="{62C12775-548B-4030-9353-885D5116FEC0}" srcId="{80146976-DF7D-4179-B10F-F5A4E8132748}" destId="{31BFE9C9-A147-417B-90C6-2E5BE5BA886C}" srcOrd="0" destOrd="0" parTransId="{2D49B6E7-A381-4C97-8CF1-A967ED48843D}" sibTransId="{B5743408-D2A9-43F7-BE30-642A2DF0E9AC}"/>
    <dgm:cxn modelId="{8576FA89-A94D-47C5-80F6-3076B8C6323E}" type="presOf" srcId="{8817ED08-169A-43F6-963D-2D35C68ADD8D}" destId="{2020769A-194E-48F6-A8ED-5861C94EE729}" srcOrd="0" destOrd="3" presId="urn:microsoft.com/office/officeart/2005/8/layout/vList2"/>
    <dgm:cxn modelId="{D6694273-5953-408F-8200-DE031E8A25DC}" srcId="{BED7CCD1-D2E5-419F-8148-BF57EA7A2948}" destId="{5743839A-954C-419E-9DFC-427635D1F6D3}" srcOrd="2" destOrd="0" parTransId="{19D13407-23EB-4907-AA7D-B6A7852F3DEB}" sibTransId="{DED0F8C7-B3E3-4978-B4CA-C65EACF6826F}"/>
    <dgm:cxn modelId="{6948F67C-8D7C-4007-B8DA-B52E6013A2CE}" type="presOf" srcId="{BED7CCD1-D2E5-419F-8148-BF57EA7A2948}" destId="{32B727C9-D560-4C6D-87B6-358FA544D9BB}" srcOrd="0" destOrd="0" presId="urn:microsoft.com/office/officeart/2005/8/layout/vList2"/>
    <dgm:cxn modelId="{804AC615-BE6A-4119-8567-DB34F4A114F1}" srcId="{A451F9E0-6EA2-4AA1-9605-6657AD8286C6}" destId="{83E5B347-E906-4282-A075-DAA944BACD55}" srcOrd="0" destOrd="0" parTransId="{E19BBA18-7A55-4EE9-B92D-421B51CC5223}" sibTransId="{C9756842-9BBA-4E03-A0C1-11BBEED0F7DE}"/>
    <dgm:cxn modelId="{F873AF8A-2439-4249-9AFD-3D437606D13B}" type="presOf" srcId="{31BFE9C9-A147-417B-90C6-2E5BE5BA886C}" destId="{160E2E8E-419E-4896-B12D-38A23AF064AD}" srcOrd="0" destOrd="0" presId="urn:microsoft.com/office/officeart/2005/8/layout/vList2"/>
    <dgm:cxn modelId="{36CB7759-B2CA-4D27-A568-F4F863BBF08B}" type="presParOf" srcId="{DA52288C-04DC-4E20-92CC-24A0193FD300}" destId="{160E2E8E-419E-4896-B12D-38A23AF064AD}" srcOrd="0" destOrd="0" presId="urn:microsoft.com/office/officeart/2005/8/layout/vList2"/>
    <dgm:cxn modelId="{07243DDC-9739-4CCE-93BD-617A528DD9EC}" type="presParOf" srcId="{DA52288C-04DC-4E20-92CC-24A0193FD300}" destId="{2020769A-194E-48F6-A8ED-5861C94EE729}" srcOrd="1" destOrd="0" presId="urn:microsoft.com/office/officeart/2005/8/layout/vList2"/>
    <dgm:cxn modelId="{E405F0FC-2CFC-4C45-B70F-55825CD06279}" type="presParOf" srcId="{DA52288C-04DC-4E20-92CC-24A0193FD300}" destId="{32B727C9-D560-4C6D-87B6-358FA544D9BB}" srcOrd="2" destOrd="0" presId="urn:microsoft.com/office/officeart/2005/8/layout/vList2"/>
    <dgm:cxn modelId="{6F2BB661-0392-4FC6-8B05-7B0BD339C921}" type="presParOf" srcId="{DA52288C-04DC-4E20-92CC-24A0193FD300}" destId="{1898B34E-2CE9-40EA-820C-CE1695C5C40F}"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D820F3B-956C-4DE9-BBF4-2F5875A4A48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7BA686A5-ADD3-4965-AC48-ED8D617CF2F9}">
      <dgm:prSet phldrT="[Tekst]"/>
      <dgm:spPr/>
      <dgm:t>
        <a:bodyPr/>
        <a:lstStyle/>
        <a:p>
          <a:r>
            <a:rPr lang="pl-PL" dirty="0" smtClean="0"/>
            <a:t>4. Wzrost przychodów z sektora przedsiębiorstw w przychodach ogólnych jednostki naukowej</a:t>
          </a:r>
          <a:endParaRPr lang="pl-PL" dirty="0"/>
        </a:p>
      </dgm:t>
    </dgm:pt>
    <dgm:pt modelId="{688D5370-F4A1-4495-BDC3-554DF046F6E2}" type="parTrans" cxnId="{CA7F1933-6D75-4E9C-A247-CDBE63D2391C}">
      <dgm:prSet/>
      <dgm:spPr/>
      <dgm:t>
        <a:bodyPr/>
        <a:lstStyle/>
        <a:p>
          <a:endParaRPr lang="pl-PL"/>
        </a:p>
      </dgm:t>
    </dgm:pt>
    <dgm:pt modelId="{83CF9C7F-E7B5-4A5E-BA1D-29D66A4C9395}" type="sibTrans" cxnId="{CA7F1933-6D75-4E9C-A247-CDBE63D2391C}">
      <dgm:prSet/>
      <dgm:spPr/>
      <dgm:t>
        <a:bodyPr/>
        <a:lstStyle/>
        <a:p>
          <a:endParaRPr lang="pl-PL"/>
        </a:p>
      </dgm:t>
    </dgm:pt>
    <dgm:pt modelId="{E6EBC2BC-BB29-4291-A8F4-5E708303E51F}">
      <dgm:prSet phldrT="[Tekst]"/>
      <dgm:spPr/>
      <dgm:t>
        <a:bodyPr/>
        <a:lstStyle/>
        <a:p>
          <a:pPr algn="just"/>
          <a:r>
            <a:rPr lang="pl-PL" dirty="0" smtClean="0"/>
            <a:t>W ramach kryterium ocenie podlega wzrost przychodów z sektora przedsiębiorstw w ogólnych przychodach jednostki naukowej, związany ze świadczeniem usług komercyjnych (np. usługi B+R, wynajem infrastruktury badawczej).</a:t>
          </a:r>
          <a:endParaRPr lang="pl-PL" dirty="0"/>
        </a:p>
      </dgm:t>
    </dgm:pt>
    <dgm:pt modelId="{23BE26C8-AC13-47CF-B892-20D5A99E7BD6}" type="parTrans" cxnId="{4039B9BD-B463-442F-A75E-E5F7FB888D36}">
      <dgm:prSet/>
      <dgm:spPr/>
      <dgm:t>
        <a:bodyPr/>
        <a:lstStyle/>
        <a:p>
          <a:endParaRPr lang="pl-PL"/>
        </a:p>
      </dgm:t>
    </dgm:pt>
    <dgm:pt modelId="{EB2F31CD-F5F4-461E-BE7B-7CC231D2646A}" type="sibTrans" cxnId="{4039B9BD-B463-442F-A75E-E5F7FB888D36}">
      <dgm:prSet/>
      <dgm:spPr/>
      <dgm:t>
        <a:bodyPr/>
        <a:lstStyle/>
        <a:p>
          <a:endParaRPr lang="pl-PL"/>
        </a:p>
      </dgm:t>
    </dgm:pt>
    <dgm:pt modelId="{457B3E46-D402-4C0B-A1F4-85FC6930AC7A}">
      <dgm:prSet phldrT="[Tekst]"/>
      <dgm:spPr/>
      <dgm:t>
        <a:bodyPr/>
        <a:lstStyle/>
        <a:p>
          <a:r>
            <a:rPr lang="pl-PL" u="sng" dirty="0" smtClean="0"/>
            <a:t>Wzór:</a:t>
          </a:r>
          <a:endParaRPr lang="pl-PL" dirty="0"/>
        </a:p>
      </dgm:t>
    </dgm:pt>
    <dgm:pt modelId="{6401938C-C7F7-4C28-9194-86AD915A5249}" type="parTrans" cxnId="{E6796FCE-AA9F-4662-A9AD-F0502C2C1EE9}">
      <dgm:prSet/>
      <dgm:spPr/>
      <dgm:t>
        <a:bodyPr/>
        <a:lstStyle/>
        <a:p>
          <a:endParaRPr lang="pl-PL"/>
        </a:p>
      </dgm:t>
    </dgm:pt>
    <dgm:pt modelId="{F6FAAF96-5063-4EF7-A2C6-50AC026AF340}" type="sibTrans" cxnId="{E6796FCE-AA9F-4662-A9AD-F0502C2C1EE9}">
      <dgm:prSet/>
      <dgm:spPr/>
      <dgm:t>
        <a:bodyPr/>
        <a:lstStyle/>
        <a:p>
          <a:endParaRPr lang="pl-PL"/>
        </a:p>
      </dgm:t>
    </dgm:pt>
    <dgm:pt modelId="{78593A18-23BB-4172-8C33-502FB91B5A07}">
      <dgm:prSet phldrT="[Tekst]"/>
      <dgm:spPr/>
      <dgm:t>
        <a:bodyPr/>
        <a:lstStyle/>
        <a:p>
          <a:endParaRPr lang="pl-PL" dirty="0"/>
        </a:p>
      </dgm:t>
    </dgm:pt>
    <dgm:pt modelId="{0A9BB95D-C408-4BCB-AD28-1A46A69214B5}" type="parTrans" cxnId="{81E8C176-2F07-4248-BE30-CA6A4F17F2F4}">
      <dgm:prSet/>
      <dgm:spPr/>
      <dgm:t>
        <a:bodyPr/>
        <a:lstStyle/>
        <a:p>
          <a:endParaRPr lang="pl-PL"/>
        </a:p>
      </dgm:t>
    </dgm:pt>
    <dgm:pt modelId="{CE6852D4-6B73-42B6-AD25-2CBB53075EA2}" type="sibTrans" cxnId="{81E8C176-2F07-4248-BE30-CA6A4F17F2F4}">
      <dgm:prSet/>
      <dgm:spPr/>
      <dgm:t>
        <a:bodyPr/>
        <a:lstStyle/>
        <a:p>
          <a:endParaRPr lang="pl-PL"/>
        </a:p>
      </dgm:t>
    </dgm:pt>
    <dgm:pt modelId="{A8620680-2F68-4AB3-AB02-927D6C92B08D}">
      <dgm:prSet/>
      <dgm:spPr/>
      <dgm:t>
        <a:bodyPr/>
        <a:lstStyle/>
        <a:p>
          <a:pPr algn="just"/>
          <a:r>
            <a:rPr lang="pl-PL" dirty="0" smtClean="0"/>
            <a:t>Zadeklarowana wartość musi zostać osiągnięta najpóźniej na koniec okresu trwałości projektu. Wartością bazową jest udział przychodów z sektora przedsiębiorstw w przychodach ogólnych jednostki naukowej                  w ostatnim zamkniętym roku obrachunkowym poprzedzającym rok złożenia wniosku o dofinansowanie.</a:t>
          </a:r>
          <a:endParaRPr lang="pl-PL" dirty="0"/>
        </a:p>
      </dgm:t>
    </dgm:pt>
    <dgm:pt modelId="{DE07918E-B932-4FF6-AA76-C646EA1E80CB}" type="parTrans" cxnId="{F23317B3-E63A-4EE0-8670-D3128A940172}">
      <dgm:prSet/>
      <dgm:spPr/>
      <dgm:t>
        <a:bodyPr/>
        <a:lstStyle/>
        <a:p>
          <a:endParaRPr lang="pl-PL"/>
        </a:p>
      </dgm:t>
    </dgm:pt>
    <dgm:pt modelId="{EE24341A-5ACB-4490-92F7-09DF88EB3333}" type="sibTrans" cxnId="{F23317B3-E63A-4EE0-8670-D3128A940172}">
      <dgm:prSet/>
      <dgm:spPr/>
      <dgm:t>
        <a:bodyPr/>
        <a:lstStyle/>
        <a:p>
          <a:endParaRPr lang="pl-PL"/>
        </a:p>
      </dgm:t>
    </dgm:pt>
    <dgm:pt modelId="{1F3DDF06-2739-477E-AB42-900C696E9C3E}">
      <dgm:prSet phldrT="[Tekst]"/>
      <dgm:spPr/>
      <dgm:t>
        <a:bodyPr/>
        <a:lstStyle/>
        <a:p>
          <a:r>
            <a:rPr lang="pl-PL" dirty="0" smtClean="0"/>
            <a:t>Punktacja:</a:t>
          </a:r>
          <a:endParaRPr lang="pl-PL" dirty="0"/>
        </a:p>
      </dgm:t>
    </dgm:pt>
    <dgm:pt modelId="{114941CC-8395-4320-BE2F-B0E56D7211E8}" type="parTrans" cxnId="{BA6EF28B-7BA3-43EC-B689-282BAE6F1693}">
      <dgm:prSet/>
      <dgm:spPr/>
      <dgm:t>
        <a:bodyPr/>
        <a:lstStyle/>
        <a:p>
          <a:endParaRPr lang="pl-PL"/>
        </a:p>
      </dgm:t>
    </dgm:pt>
    <dgm:pt modelId="{74B56EF1-8A33-43A6-AD36-8EE89B618040}" type="sibTrans" cxnId="{BA6EF28B-7BA3-43EC-B689-282BAE6F1693}">
      <dgm:prSet/>
      <dgm:spPr/>
      <dgm:t>
        <a:bodyPr/>
        <a:lstStyle/>
        <a:p>
          <a:endParaRPr lang="pl-PL"/>
        </a:p>
      </dgm:t>
    </dgm:pt>
    <dgm:pt modelId="{37595CA8-DD81-4649-8504-7C35304C7E9C}">
      <dgm:prSet phldrT="[Tekst]"/>
      <dgm:spPr/>
      <dgm:t>
        <a:bodyPr/>
        <a:lstStyle/>
        <a:p>
          <a:r>
            <a:rPr lang="pl-PL" dirty="0" smtClean="0"/>
            <a:t>gdzie:</a:t>
          </a:r>
          <a:endParaRPr lang="pl-PL" dirty="0"/>
        </a:p>
      </dgm:t>
    </dgm:pt>
    <dgm:pt modelId="{47B60C35-7E1B-44D1-8E31-4898EA2BFB81}" type="parTrans" cxnId="{39681B1B-61BC-4192-8A7C-F5D2C33F7D42}">
      <dgm:prSet/>
      <dgm:spPr/>
      <dgm:t>
        <a:bodyPr/>
        <a:lstStyle/>
        <a:p>
          <a:endParaRPr lang="pl-PL"/>
        </a:p>
      </dgm:t>
    </dgm:pt>
    <dgm:pt modelId="{2E0E7744-94E2-4E5E-B581-D2B548360516}" type="sibTrans" cxnId="{39681B1B-61BC-4192-8A7C-F5D2C33F7D42}">
      <dgm:prSet/>
      <dgm:spPr/>
      <dgm:t>
        <a:bodyPr/>
        <a:lstStyle/>
        <a:p>
          <a:endParaRPr lang="pl-PL"/>
        </a:p>
      </dgm:t>
    </dgm:pt>
    <dgm:pt modelId="{DBD2136A-8764-45EB-B961-1BBF55BF14F1}">
      <dgm:prSet/>
      <dgm:spPr/>
      <dgm:t>
        <a:bodyPr/>
        <a:lstStyle/>
        <a:p>
          <a:r>
            <a:rPr lang="pl-PL" i="1" dirty="0" err="1" smtClean="0"/>
            <a:t>Wp</a:t>
          </a:r>
          <a:r>
            <a:rPr lang="pl-PL" i="1" dirty="0" smtClean="0"/>
            <a:t> – wzrost przychodów</a:t>
          </a:r>
          <a:endParaRPr lang="pl-PL" dirty="0"/>
        </a:p>
      </dgm:t>
    </dgm:pt>
    <dgm:pt modelId="{5BCDB334-DC85-46C9-A4A5-7B702CFB9DF7}" type="parTrans" cxnId="{7EB2C7C2-48DB-480A-9535-18D1BAC02BD7}">
      <dgm:prSet/>
      <dgm:spPr/>
      <dgm:t>
        <a:bodyPr/>
        <a:lstStyle/>
        <a:p>
          <a:endParaRPr lang="pl-PL"/>
        </a:p>
      </dgm:t>
    </dgm:pt>
    <dgm:pt modelId="{F75609AB-820A-4902-9152-FB7D0A936880}" type="sibTrans" cxnId="{7EB2C7C2-48DB-480A-9535-18D1BAC02BD7}">
      <dgm:prSet/>
      <dgm:spPr/>
      <dgm:t>
        <a:bodyPr/>
        <a:lstStyle/>
        <a:p>
          <a:endParaRPr lang="pl-PL"/>
        </a:p>
      </dgm:t>
    </dgm:pt>
    <dgm:pt modelId="{CCFB52A9-F818-4F81-AA89-CE2AF330B60D}">
      <dgm:prSet/>
      <dgm:spPr/>
      <dgm:t>
        <a:bodyPr/>
        <a:lstStyle/>
        <a:p>
          <a:r>
            <a:rPr lang="pl-PL" i="1" dirty="0" smtClean="0"/>
            <a:t>x - stosunek przychodów z sektora przedsiębiorstw do ogólnych przychodów jednostki naukowej w roku </a:t>
          </a:r>
          <a:r>
            <a:rPr lang="pl-PL" b="1" i="1" dirty="0" smtClean="0"/>
            <a:t>docelowym</a:t>
          </a:r>
          <a:r>
            <a:rPr lang="pl-PL" i="1" dirty="0" smtClean="0"/>
            <a:t> </a:t>
          </a:r>
          <a:endParaRPr lang="pl-PL" dirty="0"/>
        </a:p>
      </dgm:t>
    </dgm:pt>
    <dgm:pt modelId="{C2B96A24-605B-4914-A362-E3E5F45C24E2}" type="parTrans" cxnId="{1B6A9C8E-AAD7-45CD-B89B-7F71D03A2859}">
      <dgm:prSet/>
      <dgm:spPr/>
      <dgm:t>
        <a:bodyPr/>
        <a:lstStyle/>
        <a:p>
          <a:endParaRPr lang="pl-PL"/>
        </a:p>
      </dgm:t>
    </dgm:pt>
    <dgm:pt modelId="{5989D088-72D2-44F9-BF1F-75D1CD383C35}" type="sibTrans" cxnId="{1B6A9C8E-AAD7-45CD-B89B-7F71D03A2859}">
      <dgm:prSet/>
      <dgm:spPr/>
      <dgm:t>
        <a:bodyPr/>
        <a:lstStyle/>
        <a:p>
          <a:endParaRPr lang="pl-PL"/>
        </a:p>
      </dgm:t>
    </dgm:pt>
    <dgm:pt modelId="{85922C70-1E94-46AA-A041-349DC90DCC7F}">
      <dgm:prSet/>
      <dgm:spPr/>
      <dgm:t>
        <a:bodyPr/>
        <a:lstStyle/>
        <a:p>
          <a:r>
            <a:rPr lang="pl-PL" i="1" dirty="0" smtClean="0"/>
            <a:t>y – stosunek przychodów z sektora przedsiębiorstw do ogólnych przychodów jednostki naukowej w roku </a:t>
          </a:r>
          <a:r>
            <a:rPr lang="pl-PL" b="1" i="1" dirty="0" smtClean="0"/>
            <a:t>bazowym,</a:t>
          </a:r>
          <a:r>
            <a:rPr lang="pl-PL" i="1" dirty="0" smtClean="0"/>
            <a:t> tj. ostatnim</a:t>
          </a:r>
          <a:r>
            <a:rPr lang="pl-PL" dirty="0" smtClean="0"/>
            <a:t> </a:t>
          </a:r>
          <a:r>
            <a:rPr lang="pl-PL" i="1" dirty="0" smtClean="0"/>
            <a:t>zamkniętym roku obrachunkowym poprzedzającym rok złożenia wniosku.</a:t>
          </a:r>
          <a:endParaRPr lang="pl-PL" dirty="0"/>
        </a:p>
      </dgm:t>
    </dgm:pt>
    <dgm:pt modelId="{3B60F48E-4EFF-4A63-AC71-552AE2D5A542}" type="parTrans" cxnId="{327670A8-7293-4D03-9786-08D9278AC5FB}">
      <dgm:prSet/>
      <dgm:spPr/>
      <dgm:t>
        <a:bodyPr/>
        <a:lstStyle/>
        <a:p>
          <a:endParaRPr lang="pl-PL"/>
        </a:p>
      </dgm:t>
    </dgm:pt>
    <dgm:pt modelId="{9A04C5D2-AA75-4DA4-8BD0-5DC257CA7720}" type="sibTrans" cxnId="{327670A8-7293-4D03-9786-08D9278AC5FB}">
      <dgm:prSet/>
      <dgm:spPr/>
      <dgm:t>
        <a:bodyPr/>
        <a:lstStyle/>
        <a:p>
          <a:endParaRPr lang="pl-PL"/>
        </a:p>
      </dgm:t>
    </dgm:pt>
    <dgm:pt modelId="{D14B4CFD-949E-48FB-AB79-31916F9336E0}">
      <dgm:prSet phldrT="[Tekst]"/>
      <dgm:spPr/>
      <dgm:t>
        <a:bodyPr/>
        <a:lstStyle/>
        <a:p>
          <a:endParaRPr lang="pl-PL" dirty="0"/>
        </a:p>
      </dgm:t>
    </dgm:pt>
    <dgm:pt modelId="{13D8C536-A1BF-4261-8AAF-10D418EF9B7B}" type="parTrans" cxnId="{54BA154A-C7ED-421C-A869-F58F1E01C084}">
      <dgm:prSet/>
      <dgm:spPr/>
      <dgm:t>
        <a:bodyPr/>
        <a:lstStyle/>
        <a:p>
          <a:endParaRPr lang="pl-PL"/>
        </a:p>
      </dgm:t>
    </dgm:pt>
    <dgm:pt modelId="{2E815E49-7181-42DF-A02B-7F36298584C1}" type="sibTrans" cxnId="{54BA154A-C7ED-421C-A869-F58F1E01C084}">
      <dgm:prSet/>
      <dgm:spPr/>
      <dgm:t>
        <a:bodyPr/>
        <a:lstStyle/>
        <a:p>
          <a:endParaRPr lang="pl-PL"/>
        </a:p>
      </dgm:t>
    </dgm:pt>
    <dgm:pt modelId="{D49F65B9-049D-4592-B094-F9631B28BCA5}">
      <dgm:prSet phldrT="[Tekst]"/>
      <dgm:spPr/>
      <dgm:t>
        <a:bodyPr/>
        <a:lstStyle/>
        <a:p>
          <a:r>
            <a:rPr lang="pl-PL" dirty="0" smtClean="0"/>
            <a:t>Wzrost przychodów w stosunku do wartości bazowej:</a:t>
          </a:r>
          <a:endParaRPr lang="pl-PL" dirty="0"/>
        </a:p>
      </dgm:t>
    </dgm:pt>
    <dgm:pt modelId="{FBCC0CE6-43A5-430D-AFFE-9292C28A9B96}" type="parTrans" cxnId="{2D285A87-ABBD-443F-8E10-8F2BE2C447C6}">
      <dgm:prSet/>
      <dgm:spPr/>
      <dgm:t>
        <a:bodyPr/>
        <a:lstStyle/>
        <a:p>
          <a:endParaRPr lang="pl-PL"/>
        </a:p>
      </dgm:t>
    </dgm:pt>
    <dgm:pt modelId="{5876B950-477A-4752-B8FE-40EDF05310D3}" type="sibTrans" cxnId="{2D285A87-ABBD-443F-8E10-8F2BE2C447C6}">
      <dgm:prSet/>
      <dgm:spPr/>
      <dgm:t>
        <a:bodyPr/>
        <a:lstStyle/>
        <a:p>
          <a:endParaRPr lang="pl-PL"/>
        </a:p>
      </dgm:t>
    </dgm:pt>
    <dgm:pt modelId="{A27B720E-81A6-4F40-8FFB-CBAFF41B21E0}">
      <dgm:prSet/>
      <dgm:spPr/>
      <dgm:t>
        <a:bodyPr/>
        <a:lstStyle/>
        <a:p>
          <a:r>
            <a:rPr lang="pl-PL" smtClean="0"/>
            <a:t>do 50% - </a:t>
          </a:r>
          <a:r>
            <a:rPr lang="pl-PL" b="1" smtClean="0"/>
            <a:t>5 pkt.</a:t>
          </a:r>
          <a:r>
            <a:rPr lang="pl-PL" smtClean="0"/>
            <a:t>,</a:t>
          </a:r>
          <a:endParaRPr lang="pl-PL"/>
        </a:p>
      </dgm:t>
    </dgm:pt>
    <dgm:pt modelId="{A6ADC39A-52B6-4258-B9FE-3FDB21AF68E4}" type="parTrans" cxnId="{7F335EA8-A15C-4730-A71D-761C12A8C967}">
      <dgm:prSet/>
      <dgm:spPr/>
      <dgm:t>
        <a:bodyPr/>
        <a:lstStyle/>
        <a:p>
          <a:endParaRPr lang="pl-PL"/>
        </a:p>
      </dgm:t>
    </dgm:pt>
    <dgm:pt modelId="{A79333CA-8C41-4FD7-8CC6-7F0BB3E43C9D}" type="sibTrans" cxnId="{7F335EA8-A15C-4730-A71D-761C12A8C967}">
      <dgm:prSet/>
      <dgm:spPr/>
      <dgm:t>
        <a:bodyPr/>
        <a:lstStyle/>
        <a:p>
          <a:endParaRPr lang="pl-PL"/>
        </a:p>
      </dgm:t>
    </dgm:pt>
    <dgm:pt modelId="{1FC5D8AD-6EF8-429A-A76C-D343283E4E43}">
      <dgm:prSet/>
      <dgm:spPr/>
      <dgm:t>
        <a:bodyPr/>
        <a:lstStyle/>
        <a:p>
          <a:r>
            <a:rPr lang="pl-PL" smtClean="0"/>
            <a:t>50-100% - </a:t>
          </a:r>
          <a:r>
            <a:rPr lang="pl-PL" b="1" smtClean="0"/>
            <a:t>10 pkt.</a:t>
          </a:r>
          <a:r>
            <a:rPr lang="pl-PL" smtClean="0"/>
            <a:t>,</a:t>
          </a:r>
          <a:endParaRPr lang="pl-PL"/>
        </a:p>
      </dgm:t>
    </dgm:pt>
    <dgm:pt modelId="{508CDEDD-B36E-4E86-A0BB-8FA263F006E0}" type="parTrans" cxnId="{5016F257-BE08-4F23-9BE7-D5A4DEEA8DB2}">
      <dgm:prSet/>
      <dgm:spPr/>
      <dgm:t>
        <a:bodyPr/>
        <a:lstStyle/>
        <a:p>
          <a:endParaRPr lang="pl-PL"/>
        </a:p>
      </dgm:t>
    </dgm:pt>
    <dgm:pt modelId="{5D901418-1B4F-4991-A96E-E3C43413BC52}" type="sibTrans" cxnId="{5016F257-BE08-4F23-9BE7-D5A4DEEA8DB2}">
      <dgm:prSet/>
      <dgm:spPr/>
      <dgm:t>
        <a:bodyPr/>
        <a:lstStyle/>
        <a:p>
          <a:endParaRPr lang="pl-PL"/>
        </a:p>
      </dgm:t>
    </dgm:pt>
    <dgm:pt modelId="{3421FEA6-B6A5-4A32-88DE-0964FCC583AA}">
      <dgm:prSet/>
      <dgm:spPr/>
      <dgm:t>
        <a:bodyPr/>
        <a:lstStyle/>
        <a:p>
          <a:r>
            <a:rPr lang="pl-PL" smtClean="0"/>
            <a:t>powyżej 100% - </a:t>
          </a:r>
          <a:r>
            <a:rPr lang="pl-PL" b="1" smtClean="0"/>
            <a:t>15 pkt.</a:t>
          </a:r>
          <a:endParaRPr lang="pl-PL"/>
        </a:p>
      </dgm:t>
    </dgm:pt>
    <dgm:pt modelId="{016465C0-8A9E-488D-9386-91278B4DC05D}" type="parTrans" cxnId="{F31062FB-9611-4094-B0BB-69A583C83BF5}">
      <dgm:prSet/>
      <dgm:spPr/>
      <dgm:t>
        <a:bodyPr/>
        <a:lstStyle/>
        <a:p>
          <a:endParaRPr lang="pl-PL"/>
        </a:p>
      </dgm:t>
    </dgm:pt>
    <dgm:pt modelId="{A8288A53-E509-4EE9-A4DC-68DADC285008}" type="sibTrans" cxnId="{F31062FB-9611-4094-B0BB-69A583C83BF5}">
      <dgm:prSet/>
      <dgm:spPr/>
      <dgm:t>
        <a:bodyPr/>
        <a:lstStyle/>
        <a:p>
          <a:endParaRPr lang="pl-PL"/>
        </a:p>
      </dgm:t>
    </dgm:pt>
    <dgm:pt modelId="{28913C9A-1E1C-4081-B2C1-160217361BFA}" type="pres">
      <dgm:prSet presAssocID="{7D820F3B-956C-4DE9-BBF4-2F5875A4A482}" presName="linear" presStyleCnt="0">
        <dgm:presLayoutVars>
          <dgm:animLvl val="lvl"/>
          <dgm:resizeHandles val="exact"/>
        </dgm:presLayoutVars>
      </dgm:prSet>
      <dgm:spPr/>
      <dgm:t>
        <a:bodyPr/>
        <a:lstStyle/>
        <a:p>
          <a:endParaRPr lang="pl-PL"/>
        </a:p>
      </dgm:t>
    </dgm:pt>
    <dgm:pt modelId="{B93BB945-7805-4829-A83B-367CD1F39D27}" type="pres">
      <dgm:prSet presAssocID="{7BA686A5-ADD3-4965-AC48-ED8D617CF2F9}" presName="parentText" presStyleLbl="node1" presStyleIdx="0" presStyleCnt="3">
        <dgm:presLayoutVars>
          <dgm:chMax val="0"/>
          <dgm:bulletEnabled val="1"/>
        </dgm:presLayoutVars>
      </dgm:prSet>
      <dgm:spPr/>
      <dgm:t>
        <a:bodyPr/>
        <a:lstStyle/>
        <a:p>
          <a:endParaRPr lang="pl-PL"/>
        </a:p>
      </dgm:t>
    </dgm:pt>
    <dgm:pt modelId="{5466DEBB-4319-4905-8C59-5E6245A74465}" type="pres">
      <dgm:prSet presAssocID="{7BA686A5-ADD3-4965-AC48-ED8D617CF2F9}" presName="childText" presStyleLbl="revTx" presStyleIdx="0" presStyleCnt="3">
        <dgm:presLayoutVars>
          <dgm:bulletEnabled val="1"/>
        </dgm:presLayoutVars>
      </dgm:prSet>
      <dgm:spPr/>
      <dgm:t>
        <a:bodyPr/>
        <a:lstStyle/>
        <a:p>
          <a:endParaRPr lang="pl-PL"/>
        </a:p>
      </dgm:t>
    </dgm:pt>
    <dgm:pt modelId="{3A913775-935F-4F10-9F06-1C46244B14D8}" type="pres">
      <dgm:prSet presAssocID="{457B3E46-D402-4C0B-A1F4-85FC6930AC7A}" presName="parentText" presStyleLbl="node1" presStyleIdx="1" presStyleCnt="3">
        <dgm:presLayoutVars>
          <dgm:chMax val="0"/>
          <dgm:bulletEnabled val="1"/>
        </dgm:presLayoutVars>
      </dgm:prSet>
      <dgm:spPr/>
      <dgm:t>
        <a:bodyPr/>
        <a:lstStyle/>
        <a:p>
          <a:endParaRPr lang="pl-PL"/>
        </a:p>
      </dgm:t>
    </dgm:pt>
    <dgm:pt modelId="{A9943C37-6419-48F6-951C-13739B5FC63C}" type="pres">
      <dgm:prSet presAssocID="{457B3E46-D402-4C0B-A1F4-85FC6930AC7A}" presName="childText" presStyleLbl="revTx" presStyleIdx="1" presStyleCnt="3">
        <dgm:presLayoutVars>
          <dgm:bulletEnabled val="1"/>
        </dgm:presLayoutVars>
      </dgm:prSet>
      <dgm:spPr/>
      <dgm:t>
        <a:bodyPr/>
        <a:lstStyle/>
        <a:p>
          <a:endParaRPr lang="pl-PL"/>
        </a:p>
      </dgm:t>
    </dgm:pt>
    <dgm:pt modelId="{F30AC66B-3170-42DC-A954-9A1FA5C255BF}" type="pres">
      <dgm:prSet presAssocID="{1F3DDF06-2739-477E-AB42-900C696E9C3E}" presName="parentText" presStyleLbl="node1" presStyleIdx="2" presStyleCnt="3">
        <dgm:presLayoutVars>
          <dgm:chMax val="0"/>
          <dgm:bulletEnabled val="1"/>
        </dgm:presLayoutVars>
      </dgm:prSet>
      <dgm:spPr/>
      <dgm:t>
        <a:bodyPr/>
        <a:lstStyle/>
        <a:p>
          <a:endParaRPr lang="pl-PL"/>
        </a:p>
      </dgm:t>
    </dgm:pt>
    <dgm:pt modelId="{F450B881-9DED-419E-A61D-E43544BF971B}" type="pres">
      <dgm:prSet presAssocID="{1F3DDF06-2739-477E-AB42-900C696E9C3E}" presName="childText" presStyleLbl="revTx" presStyleIdx="2" presStyleCnt="3">
        <dgm:presLayoutVars>
          <dgm:bulletEnabled val="1"/>
        </dgm:presLayoutVars>
      </dgm:prSet>
      <dgm:spPr/>
      <dgm:t>
        <a:bodyPr/>
        <a:lstStyle/>
        <a:p>
          <a:endParaRPr lang="pl-PL"/>
        </a:p>
      </dgm:t>
    </dgm:pt>
  </dgm:ptLst>
  <dgm:cxnLst>
    <dgm:cxn modelId="{8821C563-1A24-4F3A-9A5E-A2A127E62211}" type="presOf" srcId="{E6EBC2BC-BB29-4291-A8F4-5E708303E51F}" destId="{5466DEBB-4319-4905-8C59-5E6245A74465}" srcOrd="0" destOrd="0" presId="urn:microsoft.com/office/officeart/2005/8/layout/vList2"/>
    <dgm:cxn modelId="{5016F257-BE08-4F23-9BE7-D5A4DEEA8DB2}" srcId="{D49F65B9-049D-4592-B094-F9631B28BCA5}" destId="{1FC5D8AD-6EF8-429A-A76C-D343283E4E43}" srcOrd="1" destOrd="0" parTransId="{508CDEDD-B36E-4E86-A0BB-8FA263F006E0}" sibTransId="{5D901418-1B4F-4991-A96E-E3C43413BC52}"/>
    <dgm:cxn modelId="{220777EB-3750-46E9-A8A2-1335315ADE12}" type="presOf" srcId="{D49F65B9-049D-4592-B094-F9631B28BCA5}" destId="{F450B881-9DED-419E-A61D-E43544BF971B}" srcOrd="0" destOrd="0" presId="urn:microsoft.com/office/officeart/2005/8/layout/vList2"/>
    <dgm:cxn modelId="{39681B1B-61BC-4192-8A7C-F5D2C33F7D42}" srcId="{457B3E46-D402-4C0B-A1F4-85FC6930AC7A}" destId="{37595CA8-DD81-4649-8504-7C35304C7E9C}" srcOrd="2" destOrd="0" parTransId="{47B60C35-7E1B-44D1-8E31-4898EA2BFB81}" sibTransId="{2E0E7744-94E2-4E5E-B581-D2B548360516}"/>
    <dgm:cxn modelId="{81E8C176-2F07-4248-BE30-CA6A4F17F2F4}" srcId="{457B3E46-D402-4C0B-A1F4-85FC6930AC7A}" destId="{78593A18-23BB-4172-8C33-502FB91B5A07}" srcOrd="1" destOrd="0" parTransId="{0A9BB95D-C408-4BCB-AD28-1A46A69214B5}" sibTransId="{CE6852D4-6B73-42B6-AD25-2CBB53075EA2}"/>
    <dgm:cxn modelId="{5387A1B0-B4E1-47B9-AF5C-49FC5257B1E6}" type="presOf" srcId="{37595CA8-DD81-4649-8504-7C35304C7E9C}" destId="{A9943C37-6419-48F6-951C-13739B5FC63C}" srcOrd="0" destOrd="2" presId="urn:microsoft.com/office/officeart/2005/8/layout/vList2"/>
    <dgm:cxn modelId="{BA6EF28B-7BA3-43EC-B689-282BAE6F1693}" srcId="{7D820F3B-956C-4DE9-BBF4-2F5875A4A482}" destId="{1F3DDF06-2739-477E-AB42-900C696E9C3E}" srcOrd="2" destOrd="0" parTransId="{114941CC-8395-4320-BE2F-B0E56D7211E8}" sibTransId="{74B56EF1-8A33-43A6-AD36-8EE89B618040}"/>
    <dgm:cxn modelId="{9B154690-3BC3-4D15-98EB-41DDF0FDF2B4}" type="presOf" srcId="{7D820F3B-956C-4DE9-BBF4-2F5875A4A482}" destId="{28913C9A-1E1C-4081-B2C1-160217361BFA}" srcOrd="0" destOrd="0" presId="urn:microsoft.com/office/officeart/2005/8/layout/vList2"/>
    <dgm:cxn modelId="{2D285A87-ABBD-443F-8E10-8F2BE2C447C6}" srcId="{1F3DDF06-2739-477E-AB42-900C696E9C3E}" destId="{D49F65B9-049D-4592-B094-F9631B28BCA5}" srcOrd="0" destOrd="0" parTransId="{FBCC0CE6-43A5-430D-AFFE-9292C28A9B96}" sibTransId="{5876B950-477A-4752-B8FE-40EDF05310D3}"/>
    <dgm:cxn modelId="{54BA154A-C7ED-421C-A869-F58F1E01C084}" srcId="{457B3E46-D402-4C0B-A1F4-85FC6930AC7A}" destId="{D14B4CFD-949E-48FB-AB79-31916F9336E0}" srcOrd="0" destOrd="0" parTransId="{13D8C536-A1BF-4261-8AAF-10D418EF9B7B}" sibTransId="{2E815E49-7181-42DF-A02B-7F36298584C1}"/>
    <dgm:cxn modelId="{63677888-E2AE-43BB-9A0D-4B233136213C}" type="presOf" srcId="{457B3E46-D402-4C0B-A1F4-85FC6930AC7A}" destId="{3A913775-935F-4F10-9F06-1C46244B14D8}" srcOrd="0" destOrd="0" presId="urn:microsoft.com/office/officeart/2005/8/layout/vList2"/>
    <dgm:cxn modelId="{5B4066A5-DAE4-49C7-9E86-F8241943EF61}" type="presOf" srcId="{7BA686A5-ADD3-4965-AC48-ED8D617CF2F9}" destId="{B93BB945-7805-4829-A83B-367CD1F39D27}" srcOrd="0" destOrd="0" presId="urn:microsoft.com/office/officeart/2005/8/layout/vList2"/>
    <dgm:cxn modelId="{6D66E98C-C83F-436E-B028-9C2B7E0CACE7}" type="presOf" srcId="{1FC5D8AD-6EF8-429A-A76C-D343283E4E43}" destId="{F450B881-9DED-419E-A61D-E43544BF971B}" srcOrd="0" destOrd="2" presId="urn:microsoft.com/office/officeart/2005/8/layout/vList2"/>
    <dgm:cxn modelId="{D5BA1946-3D31-445F-A7B0-3E143A7A0A85}" type="presOf" srcId="{A27B720E-81A6-4F40-8FFB-CBAFF41B21E0}" destId="{F450B881-9DED-419E-A61D-E43544BF971B}" srcOrd="0" destOrd="1" presId="urn:microsoft.com/office/officeart/2005/8/layout/vList2"/>
    <dgm:cxn modelId="{7EB2C7C2-48DB-480A-9535-18D1BAC02BD7}" srcId="{457B3E46-D402-4C0B-A1F4-85FC6930AC7A}" destId="{DBD2136A-8764-45EB-B961-1BBF55BF14F1}" srcOrd="3" destOrd="0" parTransId="{5BCDB334-DC85-46C9-A4A5-7B702CFB9DF7}" sibTransId="{F75609AB-820A-4902-9152-FB7D0A936880}"/>
    <dgm:cxn modelId="{1B6A9C8E-AAD7-45CD-B89B-7F71D03A2859}" srcId="{457B3E46-D402-4C0B-A1F4-85FC6930AC7A}" destId="{CCFB52A9-F818-4F81-AA89-CE2AF330B60D}" srcOrd="4" destOrd="0" parTransId="{C2B96A24-605B-4914-A362-E3E5F45C24E2}" sibTransId="{5989D088-72D2-44F9-BF1F-75D1CD383C35}"/>
    <dgm:cxn modelId="{8ED1B2F7-31EB-4459-BB32-D81153B3FD47}" type="presOf" srcId="{85922C70-1E94-46AA-A041-349DC90DCC7F}" destId="{A9943C37-6419-48F6-951C-13739B5FC63C}" srcOrd="0" destOrd="5" presId="urn:microsoft.com/office/officeart/2005/8/layout/vList2"/>
    <dgm:cxn modelId="{3A2ABBCA-2F64-4671-9714-31C9C448A231}" type="presOf" srcId="{D14B4CFD-949E-48FB-AB79-31916F9336E0}" destId="{A9943C37-6419-48F6-951C-13739B5FC63C}" srcOrd="0" destOrd="0" presId="urn:microsoft.com/office/officeart/2005/8/layout/vList2"/>
    <dgm:cxn modelId="{C2CD734D-B81F-46D4-9262-67A3C1B96899}" type="presOf" srcId="{78593A18-23BB-4172-8C33-502FB91B5A07}" destId="{A9943C37-6419-48F6-951C-13739B5FC63C}" srcOrd="0" destOrd="1" presId="urn:microsoft.com/office/officeart/2005/8/layout/vList2"/>
    <dgm:cxn modelId="{327670A8-7293-4D03-9786-08D9278AC5FB}" srcId="{457B3E46-D402-4C0B-A1F4-85FC6930AC7A}" destId="{85922C70-1E94-46AA-A041-349DC90DCC7F}" srcOrd="5" destOrd="0" parTransId="{3B60F48E-4EFF-4A63-AC71-552AE2D5A542}" sibTransId="{9A04C5D2-AA75-4DA4-8BD0-5DC257CA7720}"/>
    <dgm:cxn modelId="{4039B9BD-B463-442F-A75E-E5F7FB888D36}" srcId="{7BA686A5-ADD3-4965-AC48-ED8D617CF2F9}" destId="{E6EBC2BC-BB29-4291-A8F4-5E708303E51F}" srcOrd="0" destOrd="0" parTransId="{23BE26C8-AC13-47CF-B892-20D5A99E7BD6}" sibTransId="{EB2F31CD-F5F4-461E-BE7B-7CC231D2646A}"/>
    <dgm:cxn modelId="{B7B8039D-11B8-4C21-8F59-737E7AB4CF21}" type="presOf" srcId="{A8620680-2F68-4AB3-AB02-927D6C92B08D}" destId="{5466DEBB-4319-4905-8C59-5E6245A74465}" srcOrd="0" destOrd="1" presId="urn:microsoft.com/office/officeart/2005/8/layout/vList2"/>
    <dgm:cxn modelId="{C0951186-E1BA-42A4-98A2-CDCF591EF6CA}" type="presOf" srcId="{3421FEA6-B6A5-4A32-88DE-0964FCC583AA}" destId="{F450B881-9DED-419E-A61D-E43544BF971B}" srcOrd="0" destOrd="3" presId="urn:microsoft.com/office/officeart/2005/8/layout/vList2"/>
    <dgm:cxn modelId="{F23317B3-E63A-4EE0-8670-D3128A940172}" srcId="{7BA686A5-ADD3-4965-AC48-ED8D617CF2F9}" destId="{A8620680-2F68-4AB3-AB02-927D6C92B08D}" srcOrd="1" destOrd="0" parTransId="{DE07918E-B932-4FF6-AA76-C646EA1E80CB}" sibTransId="{EE24341A-5ACB-4490-92F7-09DF88EB3333}"/>
    <dgm:cxn modelId="{F881B2F6-D057-4D7A-8ACB-3D693582210D}" type="presOf" srcId="{1F3DDF06-2739-477E-AB42-900C696E9C3E}" destId="{F30AC66B-3170-42DC-A954-9A1FA5C255BF}" srcOrd="0" destOrd="0" presId="urn:microsoft.com/office/officeart/2005/8/layout/vList2"/>
    <dgm:cxn modelId="{35A5B073-CC24-4694-8D52-007B3BC6A08F}" type="presOf" srcId="{DBD2136A-8764-45EB-B961-1BBF55BF14F1}" destId="{A9943C37-6419-48F6-951C-13739B5FC63C}" srcOrd="0" destOrd="3" presId="urn:microsoft.com/office/officeart/2005/8/layout/vList2"/>
    <dgm:cxn modelId="{F31062FB-9611-4094-B0BB-69A583C83BF5}" srcId="{D49F65B9-049D-4592-B094-F9631B28BCA5}" destId="{3421FEA6-B6A5-4A32-88DE-0964FCC583AA}" srcOrd="2" destOrd="0" parTransId="{016465C0-8A9E-488D-9386-91278B4DC05D}" sibTransId="{A8288A53-E509-4EE9-A4DC-68DADC285008}"/>
    <dgm:cxn modelId="{8E841562-8D18-41EF-A117-9736EA2F5483}" type="presOf" srcId="{CCFB52A9-F818-4F81-AA89-CE2AF330B60D}" destId="{A9943C37-6419-48F6-951C-13739B5FC63C}" srcOrd="0" destOrd="4" presId="urn:microsoft.com/office/officeart/2005/8/layout/vList2"/>
    <dgm:cxn modelId="{CA7F1933-6D75-4E9C-A247-CDBE63D2391C}" srcId="{7D820F3B-956C-4DE9-BBF4-2F5875A4A482}" destId="{7BA686A5-ADD3-4965-AC48-ED8D617CF2F9}" srcOrd="0" destOrd="0" parTransId="{688D5370-F4A1-4495-BDC3-554DF046F6E2}" sibTransId="{83CF9C7F-E7B5-4A5E-BA1D-29D66A4C9395}"/>
    <dgm:cxn modelId="{7F335EA8-A15C-4730-A71D-761C12A8C967}" srcId="{D49F65B9-049D-4592-B094-F9631B28BCA5}" destId="{A27B720E-81A6-4F40-8FFB-CBAFF41B21E0}" srcOrd="0" destOrd="0" parTransId="{A6ADC39A-52B6-4258-B9FE-3FDB21AF68E4}" sibTransId="{A79333CA-8C41-4FD7-8CC6-7F0BB3E43C9D}"/>
    <dgm:cxn modelId="{E6796FCE-AA9F-4662-A9AD-F0502C2C1EE9}" srcId="{7D820F3B-956C-4DE9-BBF4-2F5875A4A482}" destId="{457B3E46-D402-4C0B-A1F4-85FC6930AC7A}" srcOrd="1" destOrd="0" parTransId="{6401938C-C7F7-4C28-9194-86AD915A5249}" sibTransId="{F6FAAF96-5063-4EF7-A2C6-50AC026AF340}"/>
    <dgm:cxn modelId="{695C7098-25F9-4EB0-9759-918F46A06106}" type="presParOf" srcId="{28913C9A-1E1C-4081-B2C1-160217361BFA}" destId="{B93BB945-7805-4829-A83B-367CD1F39D27}" srcOrd="0" destOrd="0" presId="urn:microsoft.com/office/officeart/2005/8/layout/vList2"/>
    <dgm:cxn modelId="{2470EE07-3931-43F1-8CDB-7B868A14A860}" type="presParOf" srcId="{28913C9A-1E1C-4081-B2C1-160217361BFA}" destId="{5466DEBB-4319-4905-8C59-5E6245A74465}" srcOrd="1" destOrd="0" presId="urn:microsoft.com/office/officeart/2005/8/layout/vList2"/>
    <dgm:cxn modelId="{525115E5-E1C5-4C26-A65F-1F3329C48E61}" type="presParOf" srcId="{28913C9A-1E1C-4081-B2C1-160217361BFA}" destId="{3A913775-935F-4F10-9F06-1C46244B14D8}" srcOrd="2" destOrd="0" presId="urn:microsoft.com/office/officeart/2005/8/layout/vList2"/>
    <dgm:cxn modelId="{D88ADCA4-A745-4768-8714-88B2F6B1BDB9}" type="presParOf" srcId="{28913C9A-1E1C-4081-B2C1-160217361BFA}" destId="{A9943C37-6419-48F6-951C-13739B5FC63C}" srcOrd="3" destOrd="0" presId="urn:microsoft.com/office/officeart/2005/8/layout/vList2"/>
    <dgm:cxn modelId="{21651687-8C67-4F5D-B6A3-AB0F86F93240}" type="presParOf" srcId="{28913C9A-1E1C-4081-B2C1-160217361BFA}" destId="{F30AC66B-3170-42DC-A954-9A1FA5C255BF}" srcOrd="4" destOrd="0" presId="urn:microsoft.com/office/officeart/2005/8/layout/vList2"/>
    <dgm:cxn modelId="{81CC8FF6-D069-441A-B97F-B4058BE8C313}" type="presParOf" srcId="{28913C9A-1E1C-4081-B2C1-160217361BFA}" destId="{F450B881-9DED-419E-A61D-E43544BF971B}"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5382869-3BC6-42B5-BE2F-12C897EBF6C8}"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9BBD89F2-C9A2-4E58-B651-8085CCFD5C0A}">
      <dgm:prSet phldrT="[Tekst]"/>
      <dgm:spPr/>
      <dgm:t>
        <a:bodyPr/>
        <a:lstStyle/>
        <a:p>
          <a:r>
            <a:rPr lang="pl-PL" dirty="0" smtClean="0"/>
            <a:t>5. Wkład własny wyższy od wymaganego</a:t>
          </a:r>
          <a:endParaRPr lang="pl-PL" dirty="0"/>
        </a:p>
      </dgm:t>
    </dgm:pt>
    <dgm:pt modelId="{BD09D787-DEA9-49DE-8B5E-48FF18FD0BA4}" type="parTrans" cxnId="{B5157E23-F7AF-40BF-9640-412AB84F3C2E}">
      <dgm:prSet/>
      <dgm:spPr/>
      <dgm:t>
        <a:bodyPr/>
        <a:lstStyle/>
        <a:p>
          <a:endParaRPr lang="pl-PL"/>
        </a:p>
      </dgm:t>
    </dgm:pt>
    <dgm:pt modelId="{CAF2CCCE-8A45-4D01-8616-E7A65763AE80}" type="sibTrans" cxnId="{B5157E23-F7AF-40BF-9640-412AB84F3C2E}">
      <dgm:prSet/>
      <dgm:spPr/>
      <dgm:t>
        <a:bodyPr/>
        <a:lstStyle/>
        <a:p>
          <a:endParaRPr lang="pl-PL"/>
        </a:p>
      </dgm:t>
    </dgm:pt>
    <dgm:pt modelId="{9C54A3CF-7975-4B2D-B8A6-0B1C7E4B5719}">
      <dgm:prSet phldrT="[Tekst]"/>
      <dgm:spPr/>
      <dgm:t>
        <a:bodyPr/>
        <a:lstStyle/>
        <a:p>
          <a:pPr algn="just"/>
          <a:r>
            <a:rPr lang="pl-PL" dirty="0" smtClean="0"/>
            <a:t>Kryterium oceniane będzie na podstawie poziomu [%] wkładu własnego wnioskodawcy w projekcie liczonego jako udział w kosztach kwalifikowanych.</a:t>
          </a:r>
          <a:endParaRPr lang="pl-PL" dirty="0"/>
        </a:p>
      </dgm:t>
    </dgm:pt>
    <dgm:pt modelId="{1C1A8250-61F4-4A58-B97A-303B66972794}" type="parTrans" cxnId="{50F5D3B5-4CB9-4162-B731-D0550107B326}">
      <dgm:prSet/>
      <dgm:spPr/>
      <dgm:t>
        <a:bodyPr/>
        <a:lstStyle/>
        <a:p>
          <a:endParaRPr lang="pl-PL"/>
        </a:p>
      </dgm:t>
    </dgm:pt>
    <dgm:pt modelId="{950CADFC-773A-4A61-8010-9124C69A50B3}" type="sibTrans" cxnId="{50F5D3B5-4CB9-4162-B731-D0550107B326}">
      <dgm:prSet/>
      <dgm:spPr/>
      <dgm:t>
        <a:bodyPr/>
        <a:lstStyle/>
        <a:p>
          <a:endParaRPr lang="pl-PL"/>
        </a:p>
      </dgm:t>
    </dgm:pt>
    <dgm:pt modelId="{C4C56D1E-F0DA-45C9-8000-13951A0EF377}">
      <dgm:prSet phldrT="[Tekst]"/>
      <dgm:spPr/>
      <dgm:t>
        <a:bodyPr/>
        <a:lstStyle/>
        <a:p>
          <a:r>
            <a:rPr lang="pl-PL" dirty="0" smtClean="0"/>
            <a:t>Punktacja:</a:t>
          </a:r>
          <a:endParaRPr lang="pl-PL" dirty="0"/>
        </a:p>
      </dgm:t>
    </dgm:pt>
    <dgm:pt modelId="{D44A68E8-4E09-4A7F-893E-3AF357A6773A}" type="parTrans" cxnId="{48FA3F99-BFC8-4B6E-B5A9-93795AE2743E}">
      <dgm:prSet/>
      <dgm:spPr/>
      <dgm:t>
        <a:bodyPr/>
        <a:lstStyle/>
        <a:p>
          <a:endParaRPr lang="pl-PL"/>
        </a:p>
      </dgm:t>
    </dgm:pt>
    <dgm:pt modelId="{561AEE18-8CD5-452C-AD85-E20127578300}" type="sibTrans" cxnId="{48FA3F99-BFC8-4B6E-B5A9-93795AE2743E}">
      <dgm:prSet/>
      <dgm:spPr/>
      <dgm:t>
        <a:bodyPr/>
        <a:lstStyle/>
        <a:p>
          <a:endParaRPr lang="pl-PL"/>
        </a:p>
      </dgm:t>
    </dgm:pt>
    <dgm:pt modelId="{061F86EE-CDD1-42B1-A410-181B783DE8C1}">
      <dgm:prSet phldrT="[Tekst]"/>
      <dgm:spPr/>
      <dgm:t>
        <a:bodyPr/>
        <a:lstStyle/>
        <a:p>
          <a:pPr algn="just"/>
          <a:r>
            <a:rPr lang="pl-PL" dirty="0" smtClean="0"/>
            <a:t>Za każde </a:t>
          </a:r>
          <a:r>
            <a:rPr lang="pl-PL" b="1" dirty="0" smtClean="0"/>
            <a:t>1 %</a:t>
          </a:r>
          <a:r>
            <a:rPr lang="pl-PL" dirty="0" smtClean="0"/>
            <a:t> obniżenia wartości wnioskowanego dofinansowania, skutkującego kwotowym podwyższeniem wkładu własnego, wyższego od wymaganego minimum przyznawany będzie </a:t>
          </a:r>
          <a:r>
            <a:rPr lang="pl-PL" b="1" dirty="0" smtClean="0">
              <a:solidFill>
                <a:srgbClr val="FF0000"/>
              </a:solidFill>
            </a:rPr>
            <a:t>1 punkt</a:t>
          </a:r>
          <a:r>
            <a:rPr lang="pl-PL" dirty="0" smtClean="0">
              <a:solidFill>
                <a:schemeClr val="tx1"/>
              </a:solidFill>
            </a:rPr>
            <a:t>. </a:t>
          </a:r>
          <a:endParaRPr lang="pl-PL" dirty="0">
            <a:solidFill>
              <a:schemeClr val="tx1"/>
            </a:solidFill>
          </a:endParaRPr>
        </a:p>
      </dgm:t>
    </dgm:pt>
    <dgm:pt modelId="{AD5BB92D-2C0F-4CEC-A2C5-C9CFB02FB967}" type="parTrans" cxnId="{89BA6B6F-3C2F-4E8B-BEEC-50AA79EF55FC}">
      <dgm:prSet/>
      <dgm:spPr/>
      <dgm:t>
        <a:bodyPr/>
        <a:lstStyle/>
        <a:p>
          <a:endParaRPr lang="pl-PL"/>
        </a:p>
      </dgm:t>
    </dgm:pt>
    <dgm:pt modelId="{B0A4522F-9C34-4FB1-821D-043137D19962}" type="sibTrans" cxnId="{89BA6B6F-3C2F-4E8B-BEEC-50AA79EF55FC}">
      <dgm:prSet/>
      <dgm:spPr/>
      <dgm:t>
        <a:bodyPr/>
        <a:lstStyle/>
        <a:p>
          <a:endParaRPr lang="pl-PL"/>
        </a:p>
      </dgm:t>
    </dgm:pt>
    <dgm:pt modelId="{7A5CC3DF-1DA6-46F2-8CE1-2F3716364081}">
      <dgm:prSet/>
      <dgm:spPr/>
      <dgm:t>
        <a:bodyPr/>
        <a:lstStyle/>
        <a:p>
          <a:pPr algn="just"/>
          <a:r>
            <a:rPr lang="pl-PL" dirty="0" smtClean="0"/>
            <a:t>Nie są przyznawane punkty ułamkowe (np. 1,5 punktu za obniżenie wkładu własnego o 1,5 %).</a:t>
          </a:r>
          <a:endParaRPr lang="pl-PL" dirty="0"/>
        </a:p>
      </dgm:t>
    </dgm:pt>
    <dgm:pt modelId="{413F9D7B-0913-4C0B-9F34-BFDDFF305003}" type="parTrans" cxnId="{90FDFAF8-074B-4642-8CCA-5D7C1E6832D1}">
      <dgm:prSet/>
      <dgm:spPr/>
      <dgm:t>
        <a:bodyPr/>
        <a:lstStyle/>
        <a:p>
          <a:endParaRPr lang="pl-PL"/>
        </a:p>
      </dgm:t>
    </dgm:pt>
    <dgm:pt modelId="{FD73C1B2-997C-43AB-AE8E-3FB44A83E503}" type="sibTrans" cxnId="{90FDFAF8-074B-4642-8CCA-5D7C1E6832D1}">
      <dgm:prSet/>
      <dgm:spPr/>
      <dgm:t>
        <a:bodyPr/>
        <a:lstStyle/>
        <a:p>
          <a:endParaRPr lang="pl-PL"/>
        </a:p>
      </dgm:t>
    </dgm:pt>
    <dgm:pt modelId="{CA213551-C1B2-42EC-9C30-335BA6AE534C}">
      <dgm:prSet/>
      <dgm:spPr/>
      <dgm:t>
        <a:bodyPr/>
        <a:lstStyle/>
        <a:p>
          <a:pPr algn="just"/>
          <a:r>
            <a:rPr lang="pl-PL" dirty="0" smtClean="0"/>
            <a:t>W przypadku obniżenia procentowego poziomu dofinansowania przy równoczesnym ubieganiu się przez wnioskodawcę o maksymalną kwotę dofinansowania, punkty nie będą przyznawane. </a:t>
          </a:r>
          <a:endParaRPr lang="pl-PL" dirty="0"/>
        </a:p>
      </dgm:t>
    </dgm:pt>
    <dgm:pt modelId="{B491F016-7DD4-44F3-9DFE-D4450D3B8749}" type="parTrans" cxnId="{0EFFEBE3-2581-454C-B04C-043A3722B565}">
      <dgm:prSet/>
      <dgm:spPr/>
      <dgm:t>
        <a:bodyPr/>
        <a:lstStyle/>
        <a:p>
          <a:endParaRPr lang="pl-PL"/>
        </a:p>
      </dgm:t>
    </dgm:pt>
    <dgm:pt modelId="{0A24DBBA-06E7-434D-A093-0D8BCF455C75}" type="sibTrans" cxnId="{0EFFEBE3-2581-454C-B04C-043A3722B565}">
      <dgm:prSet/>
      <dgm:spPr/>
      <dgm:t>
        <a:bodyPr/>
        <a:lstStyle/>
        <a:p>
          <a:endParaRPr lang="pl-PL"/>
        </a:p>
      </dgm:t>
    </dgm:pt>
    <dgm:pt modelId="{D312CB95-286F-40E7-B6A8-8FD03CFE27D6}">
      <dgm:prSet/>
      <dgm:spPr/>
      <dgm:t>
        <a:bodyPr/>
        <a:lstStyle/>
        <a:p>
          <a:pPr algn="just"/>
          <a:r>
            <a:rPr lang="pl-PL" dirty="0" smtClean="0"/>
            <a:t>Aby uzyskać punkty, wnioskodawca musi obniżyć wartość wnioskowanej kwoty dofinansowania względem poziomu wydatków kwalifikowanych.</a:t>
          </a:r>
          <a:endParaRPr lang="pl-PL" dirty="0"/>
        </a:p>
      </dgm:t>
    </dgm:pt>
    <dgm:pt modelId="{E08581EF-B437-45AD-9459-2477216C4945}" type="parTrans" cxnId="{440C62EB-67EF-44C3-A2E8-D1A7F0D94588}">
      <dgm:prSet/>
      <dgm:spPr/>
      <dgm:t>
        <a:bodyPr/>
        <a:lstStyle/>
        <a:p>
          <a:endParaRPr lang="pl-PL"/>
        </a:p>
      </dgm:t>
    </dgm:pt>
    <dgm:pt modelId="{126A3D24-C766-4C87-827A-5C61FA0F6FBD}" type="sibTrans" cxnId="{440C62EB-67EF-44C3-A2E8-D1A7F0D94588}">
      <dgm:prSet/>
      <dgm:spPr/>
      <dgm:t>
        <a:bodyPr/>
        <a:lstStyle/>
        <a:p>
          <a:endParaRPr lang="pl-PL"/>
        </a:p>
      </dgm:t>
    </dgm:pt>
    <dgm:pt modelId="{0F34FD5F-B356-4CF4-BCC9-7B4313BF7FA4}">
      <dgm:prSet/>
      <dgm:spPr/>
      <dgm:t>
        <a:bodyPr/>
        <a:lstStyle/>
        <a:p>
          <a:r>
            <a:rPr lang="pl-PL" dirty="0" smtClean="0"/>
            <a:t>Suma uzyskanych punktów dzięki zwiększeniu wkładu własnego nie może przekroczyć  </a:t>
          </a:r>
          <a:r>
            <a:rPr lang="pl-PL" b="1" dirty="0" smtClean="0">
              <a:solidFill>
                <a:srgbClr val="FF0000"/>
              </a:solidFill>
            </a:rPr>
            <a:t>5 punktów</a:t>
          </a:r>
          <a:r>
            <a:rPr lang="pl-PL" dirty="0" smtClean="0">
              <a:solidFill>
                <a:schemeClr val="tx1"/>
              </a:solidFill>
            </a:rPr>
            <a:t>.</a:t>
          </a:r>
          <a:endParaRPr lang="pl-PL" dirty="0">
            <a:solidFill>
              <a:schemeClr val="tx1"/>
            </a:solidFill>
          </a:endParaRPr>
        </a:p>
      </dgm:t>
    </dgm:pt>
    <dgm:pt modelId="{CA2BA83F-21C7-4355-A796-9CAE507FC689}" type="parTrans" cxnId="{38BB8259-D237-49A2-99C9-997F1DC82A11}">
      <dgm:prSet/>
      <dgm:spPr/>
      <dgm:t>
        <a:bodyPr/>
        <a:lstStyle/>
        <a:p>
          <a:endParaRPr lang="pl-PL"/>
        </a:p>
      </dgm:t>
    </dgm:pt>
    <dgm:pt modelId="{8EFEFA0D-7984-4470-9E2F-B16E455BF880}" type="sibTrans" cxnId="{38BB8259-D237-49A2-99C9-997F1DC82A11}">
      <dgm:prSet/>
      <dgm:spPr/>
      <dgm:t>
        <a:bodyPr/>
        <a:lstStyle/>
        <a:p>
          <a:endParaRPr lang="pl-PL"/>
        </a:p>
      </dgm:t>
    </dgm:pt>
    <dgm:pt modelId="{E81625FB-14CD-4D0E-837A-76E44EF663CA}">
      <dgm:prSet/>
      <dgm:spPr/>
      <dgm:t>
        <a:bodyPr/>
        <a:lstStyle/>
        <a:p>
          <a:r>
            <a:rPr lang="pl-PL" dirty="0" smtClean="0">
              <a:solidFill>
                <a:srgbClr val="FF0000"/>
              </a:solidFill>
            </a:rPr>
            <a:t>6. Udział przedsiębiorców w finansowaniu projektu</a:t>
          </a:r>
          <a:endParaRPr lang="pl-PL" dirty="0">
            <a:solidFill>
              <a:srgbClr val="FF0000"/>
            </a:solidFill>
          </a:endParaRPr>
        </a:p>
      </dgm:t>
    </dgm:pt>
    <dgm:pt modelId="{EA1FBF29-86E4-4B0E-AEA8-15ED5FD82471}" type="parTrans" cxnId="{1F5198F7-C48D-4043-8455-D3C8AE1EC271}">
      <dgm:prSet/>
      <dgm:spPr/>
      <dgm:t>
        <a:bodyPr/>
        <a:lstStyle/>
        <a:p>
          <a:endParaRPr lang="pl-PL"/>
        </a:p>
      </dgm:t>
    </dgm:pt>
    <dgm:pt modelId="{9F83E120-150E-4482-89C4-E71ABC476697}" type="sibTrans" cxnId="{1F5198F7-C48D-4043-8455-D3C8AE1EC271}">
      <dgm:prSet/>
      <dgm:spPr/>
      <dgm:t>
        <a:bodyPr/>
        <a:lstStyle/>
        <a:p>
          <a:endParaRPr lang="pl-PL"/>
        </a:p>
      </dgm:t>
    </dgm:pt>
    <dgm:pt modelId="{CA6FF4EF-7BAD-4D17-AD97-C24F0B9C3087}">
      <dgm:prSet/>
      <dgm:spPr/>
      <dgm:t>
        <a:bodyPr/>
        <a:lstStyle/>
        <a:p>
          <a:r>
            <a:rPr lang="pl-PL" dirty="0" smtClean="0">
              <a:solidFill>
                <a:srgbClr val="FF0000"/>
              </a:solidFill>
            </a:rPr>
            <a:t>Kryterium oceniane będzie na podstawie wielkości wkładu  przedsiębiorcy w koszty projektu</a:t>
          </a:r>
          <a:r>
            <a:rPr lang="pl-PL" dirty="0" smtClean="0"/>
            <a:t>.</a:t>
          </a:r>
          <a:endParaRPr lang="pl-PL" dirty="0">
            <a:solidFill>
              <a:schemeClr val="tx1"/>
            </a:solidFill>
          </a:endParaRPr>
        </a:p>
      </dgm:t>
    </dgm:pt>
    <dgm:pt modelId="{9AE74137-772A-4452-AF9B-CF738C5E40BF}" type="parTrans" cxnId="{39DB4805-AA45-43B6-B6D2-F4CE6B13CFAE}">
      <dgm:prSet/>
      <dgm:spPr/>
      <dgm:t>
        <a:bodyPr/>
        <a:lstStyle/>
        <a:p>
          <a:endParaRPr lang="pl-PL"/>
        </a:p>
      </dgm:t>
    </dgm:pt>
    <dgm:pt modelId="{8C8C0379-5037-439A-83CF-29AAE7EF4149}" type="sibTrans" cxnId="{39DB4805-AA45-43B6-B6D2-F4CE6B13CFAE}">
      <dgm:prSet/>
      <dgm:spPr/>
      <dgm:t>
        <a:bodyPr/>
        <a:lstStyle/>
        <a:p>
          <a:endParaRPr lang="pl-PL"/>
        </a:p>
      </dgm:t>
    </dgm:pt>
    <dgm:pt modelId="{B5074786-D189-4525-8FFD-CEB1835ADB05}">
      <dgm:prSet/>
      <dgm:spPr/>
      <dgm:t>
        <a:bodyPr/>
        <a:lstStyle/>
        <a:p>
          <a:r>
            <a:rPr lang="pl-PL" dirty="0" smtClean="0">
              <a:solidFill>
                <a:schemeClr val="bg1"/>
              </a:solidFill>
            </a:rPr>
            <a:t>Punktacja</a:t>
          </a:r>
          <a:endParaRPr lang="pl-PL" dirty="0">
            <a:solidFill>
              <a:schemeClr val="bg1"/>
            </a:solidFill>
          </a:endParaRPr>
        </a:p>
      </dgm:t>
    </dgm:pt>
    <dgm:pt modelId="{98A01220-2BE9-417F-A6D3-4A609CE27C7C}" type="parTrans" cxnId="{0C900FFD-C002-49BD-9341-EC27151C2581}">
      <dgm:prSet/>
      <dgm:spPr/>
      <dgm:t>
        <a:bodyPr/>
        <a:lstStyle/>
        <a:p>
          <a:endParaRPr lang="pl-PL"/>
        </a:p>
      </dgm:t>
    </dgm:pt>
    <dgm:pt modelId="{B129AE8D-1BB0-4479-832E-47E85BEFF02D}" type="sibTrans" cxnId="{0C900FFD-C002-49BD-9341-EC27151C2581}">
      <dgm:prSet/>
      <dgm:spPr/>
      <dgm:t>
        <a:bodyPr/>
        <a:lstStyle/>
        <a:p>
          <a:endParaRPr lang="pl-PL"/>
        </a:p>
      </dgm:t>
    </dgm:pt>
    <dgm:pt modelId="{7F828788-8FF3-4CBB-AEDF-90D373A74002}">
      <dgm:prSet/>
      <dgm:spPr/>
      <dgm:t>
        <a:bodyPr/>
        <a:lstStyle/>
        <a:p>
          <a:r>
            <a:rPr lang="pl-PL" dirty="0" smtClean="0">
              <a:solidFill>
                <a:srgbClr val="FF0000"/>
              </a:solidFill>
            </a:rPr>
            <a:t>Wkład przedsiębiorcy:</a:t>
          </a:r>
          <a:endParaRPr lang="pl-PL" dirty="0">
            <a:solidFill>
              <a:srgbClr val="FF0000"/>
            </a:solidFill>
          </a:endParaRPr>
        </a:p>
      </dgm:t>
    </dgm:pt>
    <dgm:pt modelId="{A764BE23-B9F0-4AD9-A6C6-6535F6042F18}" type="parTrans" cxnId="{D59D945C-BE90-4A00-BF9C-04CA028490D5}">
      <dgm:prSet/>
      <dgm:spPr/>
      <dgm:t>
        <a:bodyPr/>
        <a:lstStyle/>
        <a:p>
          <a:endParaRPr lang="pl-PL"/>
        </a:p>
      </dgm:t>
    </dgm:pt>
    <dgm:pt modelId="{B9D74C14-14B7-40FF-8EF1-735CE09016FC}" type="sibTrans" cxnId="{D59D945C-BE90-4A00-BF9C-04CA028490D5}">
      <dgm:prSet/>
      <dgm:spPr/>
      <dgm:t>
        <a:bodyPr/>
        <a:lstStyle/>
        <a:p>
          <a:endParaRPr lang="pl-PL"/>
        </a:p>
      </dgm:t>
    </dgm:pt>
    <dgm:pt modelId="{D655EE91-151B-4FC8-9AF1-FC96EA7373B3}">
      <dgm:prSet/>
      <dgm:spPr/>
      <dgm:t>
        <a:bodyPr/>
        <a:lstStyle/>
        <a:p>
          <a:r>
            <a:rPr lang="pl-PL" dirty="0" smtClean="0">
              <a:solidFill>
                <a:srgbClr val="FF0000"/>
              </a:solidFill>
            </a:rPr>
            <a:t>- 0 - 10 % wydatków kwalifikowanych  -</a:t>
          </a:r>
          <a:r>
            <a:rPr lang="pl-PL" b="1" dirty="0" smtClean="0">
              <a:solidFill>
                <a:srgbClr val="FF0000"/>
              </a:solidFill>
            </a:rPr>
            <a:t> 0 pkt,</a:t>
          </a:r>
          <a:endParaRPr lang="pl-PL" dirty="0">
            <a:solidFill>
              <a:srgbClr val="FF0000"/>
            </a:solidFill>
          </a:endParaRPr>
        </a:p>
      </dgm:t>
    </dgm:pt>
    <dgm:pt modelId="{6D48D396-C85D-4C5A-B27F-CF7865C8B5EE}" type="parTrans" cxnId="{4385D2E6-6A05-43F6-8BDE-4F280C33E511}">
      <dgm:prSet/>
      <dgm:spPr/>
      <dgm:t>
        <a:bodyPr/>
        <a:lstStyle/>
        <a:p>
          <a:endParaRPr lang="pl-PL"/>
        </a:p>
      </dgm:t>
    </dgm:pt>
    <dgm:pt modelId="{F664637E-2E76-4736-BFE4-ABE7A94CC844}" type="sibTrans" cxnId="{4385D2E6-6A05-43F6-8BDE-4F280C33E511}">
      <dgm:prSet/>
      <dgm:spPr/>
      <dgm:t>
        <a:bodyPr/>
        <a:lstStyle/>
        <a:p>
          <a:endParaRPr lang="pl-PL"/>
        </a:p>
      </dgm:t>
    </dgm:pt>
    <dgm:pt modelId="{E4D0C54A-9360-422B-A4C4-F13CC22D32DE}">
      <dgm:prSet/>
      <dgm:spPr/>
      <dgm:t>
        <a:bodyPr/>
        <a:lstStyle/>
        <a:p>
          <a:r>
            <a:rPr lang="pl-PL" dirty="0" smtClean="0">
              <a:solidFill>
                <a:srgbClr val="FF0000"/>
              </a:solidFill>
            </a:rPr>
            <a:t>- powyżej 10 % wydatków kwalifikowanych  - </a:t>
          </a:r>
          <a:r>
            <a:rPr lang="pl-PL" b="1" dirty="0" smtClean="0">
              <a:solidFill>
                <a:srgbClr val="FF0000"/>
              </a:solidFill>
            </a:rPr>
            <a:t>5 pkt.</a:t>
          </a:r>
          <a:endParaRPr lang="pl-PL" dirty="0">
            <a:solidFill>
              <a:srgbClr val="FF0000"/>
            </a:solidFill>
          </a:endParaRPr>
        </a:p>
      </dgm:t>
    </dgm:pt>
    <dgm:pt modelId="{C6455C5C-1267-46C5-BA69-FAB79766F345}" type="parTrans" cxnId="{0FDC5D2F-70C7-4076-8335-8BE198C4EDD4}">
      <dgm:prSet/>
      <dgm:spPr/>
      <dgm:t>
        <a:bodyPr/>
        <a:lstStyle/>
        <a:p>
          <a:endParaRPr lang="pl-PL"/>
        </a:p>
      </dgm:t>
    </dgm:pt>
    <dgm:pt modelId="{B4213D3A-55A4-459A-818D-32FD925542A2}" type="sibTrans" cxnId="{0FDC5D2F-70C7-4076-8335-8BE198C4EDD4}">
      <dgm:prSet/>
      <dgm:spPr/>
      <dgm:t>
        <a:bodyPr/>
        <a:lstStyle/>
        <a:p>
          <a:endParaRPr lang="pl-PL"/>
        </a:p>
      </dgm:t>
    </dgm:pt>
    <dgm:pt modelId="{7EAF2E28-643B-4006-81F1-A1B1E1DD4DED}">
      <dgm:prSet/>
      <dgm:spPr/>
      <dgm:t>
        <a:bodyPr/>
        <a:lstStyle/>
        <a:p>
          <a:r>
            <a:rPr lang="pl-PL" dirty="0" smtClean="0">
              <a:solidFill>
                <a:schemeClr val="bg1"/>
              </a:solidFill>
            </a:rPr>
            <a:t>UWAGA</a:t>
          </a:r>
          <a:endParaRPr lang="pl-PL" dirty="0">
            <a:solidFill>
              <a:schemeClr val="bg1"/>
            </a:solidFill>
          </a:endParaRPr>
        </a:p>
      </dgm:t>
    </dgm:pt>
    <dgm:pt modelId="{3972AD4F-A35D-4AE9-8A64-1D09BA2FA7DC}" type="parTrans" cxnId="{D870CD3C-B57D-4B7B-9480-1FC16CA7E4AF}">
      <dgm:prSet/>
      <dgm:spPr/>
      <dgm:t>
        <a:bodyPr/>
        <a:lstStyle/>
        <a:p>
          <a:endParaRPr lang="pl-PL"/>
        </a:p>
      </dgm:t>
    </dgm:pt>
    <dgm:pt modelId="{13532D4F-5A05-4185-B5A4-B37DDD3353E6}" type="sibTrans" cxnId="{D870CD3C-B57D-4B7B-9480-1FC16CA7E4AF}">
      <dgm:prSet/>
      <dgm:spPr/>
      <dgm:t>
        <a:bodyPr/>
        <a:lstStyle/>
        <a:p>
          <a:endParaRPr lang="pl-PL"/>
        </a:p>
      </dgm:t>
    </dgm:pt>
    <dgm:pt modelId="{ECCD5EDC-9AA3-4A1B-8152-C73592FE0A93}">
      <dgm:prSet/>
      <dgm:spPr/>
      <dgm:t>
        <a:bodyPr/>
        <a:lstStyle/>
        <a:p>
          <a:pPr algn="just"/>
          <a:r>
            <a:rPr lang="pl-PL" dirty="0" smtClean="0"/>
            <a:t>3 h) p</a:t>
          </a:r>
          <a:r>
            <a:rPr lang="x-none" dirty="0" smtClean="0"/>
            <a:t>remiowanie projektów przewidujących wkład przedsiębiorcy powyżej 10% kosztów kwalifikowalnych projektów (w odróżnieniu od tych przewidujących wkład przedsiębiorcy poniżej 10% kosztów kwalifikowalnych projektów</a:t>
          </a:r>
          <a:r>
            <a:rPr lang="pl-PL" dirty="0" smtClean="0"/>
            <a:t>.</a:t>
          </a:r>
          <a:endParaRPr lang="pl-PL" dirty="0">
            <a:solidFill>
              <a:schemeClr val="bg1"/>
            </a:solidFill>
          </a:endParaRPr>
        </a:p>
      </dgm:t>
    </dgm:pt>
    <dgm:pt modelId="{64FBA960-8F6D-44B4-BF04-E7903886FED1}" type="parTrans" cxnId="{F76B988F-7A7C-4291-9C4B-A4483ECCD921}">
      <dgm:prSet/>
      <dgm:spPr/>
      <dgm:t>
        <a:bodyPr/>
        <a:lstStyle/>
        <a:p>
          <a:endParaRPr lang="pl-PL"/>
        </a:p>
      </dgm:t>
    </dgm:pt>
    <dgm:pt modelId="{253A3049-7605-4272-B3B3-328A7D952F26}" type="sibTrans" cxnId="{F76B988F-7A7C-4291-9C4B-A4483ECCD921}">
      <dgm:prSet/>
      <dgm:spPr/>
      <dgm:t>
        <a:bodyPr/>
        <a:lstStyle/>
        <a:p>
          <a:endParaRPr lang="pl-PL"/>
        </a:p>
      </dgm:t>
    </dgm:pt>
    <dgm:pt modelId="{91C065B3-DBEC-47C8-B685-D7E115A59DC3}">
      <dgm:prSet/>
      <dgm:spPr/>
      <dgm:t>
        <a:bodyPr/>
        <a:lstStyle/>
        <a:p>
          <a:pPr algn="just"/>
          <a:r>
            <a:rPr lang="pl-PL" dirty="0" smtClean="0">
              <a:solidFill>
                <a:schemeClr val="bg1"/>
              </a:solidFill>
            </a:rPr>
            <a:t>Uwaga uwzględniona</a:t>
          </a:r>
          <a:endParaRPr lang="pl-PL" dirty="0">
            <a:solidFill>
              <a:schemeClr val="bg1"/>
            </a:solidFill>
          </a:endParaRPr>
        </a:p>
      </dgm:t>
    </dgm:pt>
    <dgm:pt modelId="{3E0710C6-CAD8-48A3-BCBA-6F19FFA99458}" type="parTrans" cxnId="{FA38589D-4D25-4D8D-98F8-E00BB99ACC49}">
      <dgm:prSet/>
      <dgm:spPr/>
      <dgm:t>
        <a:bodyPr/>
        <a:lstStyle/>
        <a:p>
          <a:endParaRPr lang="pl-PL"/>
        </a:p>
      </dgm:t>
    </dgm:pt>
    <dgm:pt modelId="{9C961DAE-F2CE-48E8-B796-E8ECB0F3C8DE}" type="sibTrans" cxnId="{FA38589D-4D25-4D8D-98F8-E00BB99ACC49}">
      <dgm:prSet/>
      <dgm:spPr/>
      <dgm:t>
        <a:bodyPr/>
        <a:lstStyle/>
        <a:p>
          <a:endParaRPr lang="pl-PL"/>
        </a:p>
      </dgm:t>
    </dgm:pt>
    <dgm:pt modelId="{6C42719E-6496-4221-AB59-72733F5873F5}">
      <dgm:prSet/>
      <dgm:spPr/>
      <dgm:t>
        <a:bodyPr/>
        <a:lstStyle/>
        <a:p>
          <a:r>
            <a:rPr lang="pl-PL" dirty="0" smtClean="0">
              <a:solidFill>
                <a:schemeClr val="bg1"/>
              </a:solidFill>
            </a:rPr>
            <a:t>Obniżono punktację ze względu na dodanie kryterium nr 6</a:t>
          </a:r>
          <a:endParaRPr lang="pl-PL" dirty="0">
            <a:solidFill>
              <a:schemeClr val="tx1"/>
            </a:solidFill>
          </a:endParaRPr>
        </a:p>
      </dgm:t>
    </dgm:pt>
    <dgm:pt modelId="{6DB51CB4-08C0-4E1A-9427-2FD2F5D9B7F7}" type="parTrans" cxnId="{A0FEEE23-647F-470F-9203-26F2734B2DAC}">
      <dgm:prSet/>
      <dgm:spPr/>
      <dgm:t>
        <a:bodyPr/>
        <a:lstStyle/>
        <a:p>
          <a:endParaRPr lang="pl-PL"/>
        </a:p>
      </dgm:t>
    </dgm:pt>
    <dgm:pt modelId="{8E03201C-38E8-4142-94D4-12B46BABE530}" type="sibTrans" cxnId="{A0FEEE23-647F-470F-9203-26F2734B2DAC}">
      <dgm:prSet/>
      <dgm:spPr/>
      <dgm:t>
        <a:bodyPr/>
        <a:lstStyle/>
        <a:p>
          <a:endParaRPr lang="pl-PL"/>
        </a:p>
      </dgm:t>
    </dgm:pt>
    <dgm:pt modelId="{84A2E773-4148-4574-BF7C-BA1125C0D79E}" type="pres">
      <dgm:prSet presAssocID="{D5382869-3BC6-42B5-BE2F-12C897EBF6C8}" presName="linear" presStyleCnt="0">
        <dgm:presLayoutVars>
          <dgm:animLvl val="lvl"/>
          <dgm:resizeHandles val="exact"/>
        </dgm:presLayoutVars>
      </dgm:prSet>
      <dgm:spPr/>
      <dgm:t>
        <a:bodyPr/>
        <a:lstStyle/>
        <a:p>
          <a:endParaRPr lang="pl-PL"/>
        </a:p>
      </dgm:t>
    </dgm:pt>
    <dgm:pt modelId="{8BEF0A92-014C-4CEE-9D0F-9A15F065EE90}" type="pres">
      <dgm:prSet presAssocID="{9BBD89F2-C9A2-4E58-B651-8085CCFD5C0A}" presName="parentText" presStyleLbl="node1" presStyleIdx="0" presStyleCnt="7">
        <dgm:presLayoutVars>
          <dgm:chMax val="0"/>
          <dgm:bulletEnabled val="1"/>
        </dgm:presLayoutVars>
      </dgm:prSet>
      <dgm:spPr/>
      <dgm:t>
        <a:bodyPr/>
        <a:lstStyle/>
        <a:p>
          <a:endParaRPr lang="pl-PL"/>
        </a:p>
      </dgm:t>
    </dgm:pt>
    <dgm:pt modelId="{DA733D1B-5C50-4B06-A484-02F88D40C256}" type="pres">
      <dgm:prSet presAssocID="{9BBD89F2-C9A2-4E58-B651-8085CCFD5C0A}" presName="childText" presStyleLbl="revTx" presStyleIdx="0" presStyleCnt="5">
        <dgm:presLayoutVars>
          <dgm:bulletEnabled val="1"/>
        </dgm:presLayoutVars>
      </dgm:prSet>
      <dgm:spPr/>
      <dgm:t>
        <a:bodyPr/>
        <a:lstStyle/>
        <a:p>
          <a:endParaRPr lang="pl-PL"/>
        </a:p>
      </dgm:t>
    </dgm:pt>
    <dgm:pt modelId="{3E7A427F-AFB4-4B91-82FD-0BE213FC0E49}" type="pres">
      <dgm:prSet presAssocID="{C4C56D1E-F0DA-45C9-8000-13951A0EF377}" presName="parentText" presStyleLbl="node1" presStyleIdx="1" presStyleCnt="7">
        <dgm:presLayoutVars>
          <dgm:chMax val="0"/>
          <dgm:bulletEnabled val="1"/>
        </dgm:presLayoutVars>
      </dgm:prSet>
      <dgm:spPr/>
      <dgm:t>
        <a:bodyPr/>
        <a:lstStyle/>
        <a:p>
          <a:endParaRPr lang="pl-PL"/>
        </a:p>
      </dgm:t>
    </dgm:pt>
    <dgm:pt modelId="{E558D7FA-58A8-40BB-89A9-2B77DF940B4A}" type="pres">
      <dgm:prSet presAssocID="{C4C56D1E-F0DA-45C9-8000-13951A0EF377}" presName="childText" presStyleLbl="revTx" presStyleIdx="1" presStyleCnt="5">
        <dgm:presLayoutVars>
          <dgm:bulletEnabled val="1"/>
        </dgm:presLayoutVars>
      </dgm:prSet>
      <dgm:spPr/>
      <dgm:t>
        <a:bodyPr/>
        <a:lstStyle/>
        <a:p>
          <a:endParaRPr lang="pl-PL"/>
        </a:p>
      </dgm:t>
    </dgm:pt>
    <dgm:pt modelId="{7156A966-A274-41F5-9CA2-FB4CCB9C6779}" type="pres">
      <dgm:prSet presAssocID="{6C42719E-6496-4221-AB59-72733F5873F5}" presName="parentText" presStyleLbl="node1" presStyleIdx="2" presStyleCnt="7">
        <dgm:presLayoutVars>
          <dgm:chMax val="0"/>
          <dgm:bulletEnabled val="1"/>
        </dgm:presLayoutVars>
      </dgm:prSet>
      <dgm:spPr/>
      <dgm:t>
        <a:bodyPr/>
        <a:lstStyle/>
        <a:p>
          <a:endParaRPr lang="pl-PL"/>
        </a:p>
      </dgm:t>
    </dgm:pt>
    <dgm:pt modelId="{07565C63-2A36-449B-9CF6-AFA4512577F0}" type="pres">
      <dgm:prSet presAssocID="{8E03201C-38E8-4142-94D4-12B46BABE530}" presName="spacer" presStyleCnt="0"/>
      <dgm:spPr/>
    </dgm:pt>
    <dgm:pt modelId="{6F93047C-8E21-48D8-9CF4-E9D99E2D6CFE}" type="pres">
      <dgm:prSet presAssocID="{E81625FB-14CD-4D0E-837A-76E44EF663CA}" presName="parentText" presStyleLbl="node1" presStyleIdx="3" presStyleCnt="7">
        <dgm:presLayoutVars>
          <dgm:chMax val="0"/>
          <dgm:bulletEnabled val="1"/>
        </dgm:presLayoutVars>
      </dgm:prSet>
      <dgm:spPr/>
      <dgm:t>
        <a:bodyPr/>
        <a:lstStyle/>
        <a:p>
          <a:endParaRPr lang="pl-PL"/>
        </a:p>
      </dgm:t>
    </dgm:pt>
    <dgm:pt modelId="{F29F14C1-A267-421F-B7A9-2E4BC03C2CCD}" type="pres">
      <dgm:prSet presAssocID="{E81625FB-14CD-4D0E-837A-76E44EF663CA}" presName="childText" presStyleLbl="revTx" presStyleIdx="2" presStyleCnt="5">
        <dgm:presLayoutVars>
          <dgm:bulletEnabled val="1"/>
        </dgm:presLayoutVars>
      </dgm:prSet>
      <dgm:spPr/>
      <dgm:t>
        <a:bodyPr/>
        <a:lstStyle/>
        <a:p>
          <a:endParaRPr lang="pl-PL"/>
        </a:p>
      </dgm:t>
    </dgm:pt>
    <dgm:pt modelId="{1F016808-B2EA-4C9B-9A7F-961DA962D242}" type="pres">
      <dgm:prSet presAssocID="{B5074786-D189-4525-8FFD-CEB1835ADB05}" presName="parentText" presStyleLbl="node1" presStyleIdx="4" presStyleCnt="7">
        <dgm:presLayoutVars>
          <dgm:chMax val="0"/>
          <dgm:bulletEnabled val="1"/>
        </dgm:presLayoutVars>
      </dgm:prSet>
      <dgm:spPr/>
      <dgm:t>
        <a:bodyPr/>
        <a:lstStyle/>
        <a:p>
          <a:endParaRPr lang="pl-PL"/>
        </a:p>
      </dgm:t>
    </dgm:pt>
    <dgm:pt modelId="{358B8CD2-07F5-48B4-A335-6DFC3DE88019}" type="pres">
      <dgm:prSet presAssocID="{B5074786-D189-4525-8FFD-CEB1835ADB05}" presName="childText" presStyleLbl="revTx" presStyleIdx="3" presStyleCnt="5">
        <dgm:presLayoutVars>
          <dgm:bulletEnabled val="1"/>
        </dgm:presLayoutVars>
      </dgm:prSet>
      <dgm:spPr/>
      <dgm:t>
        <a:bodyPr/>
        <a:lstStyle/>
        <a:p>
          <a:endParaRPr lang="pl-PL"/>
        </a:p>
      </dgm:t>
    </dgm:pt>
    <dgm:pt modelId="{5914D86E-2E78-4F49-A94A-48F50747DF2D}" type="pres">
      <dgm:prSet presAssocID="{7EAF2E28-643B-4006-81F1-A1B1E1DD4DED}" presName="parentText" presStyleLbl="node1" presStyleIdx="5" presStyleCnt="7">
        <dgm:presLayoutVars>
          <dgm:chMax val="0"/>
          <dgm:bulletEnabled val="1"/>
        </dgm:presLayoutVars>
      </dgm:prSet>
      <dgm:spPr/>
      <dgm:t>
        <a:bodyPr/>
        <a:lstStyle/>
        <a:p>
          <a:endParaRPr lang="pl-PL"/>
        </a:p>
      </dgm:t>
    </dgm:pt>
    <dgm:pt modelId="{796B86BA-3340-49B7-8C38-9CAA8D729732}" type="pres">
      <dgm:prSet presAssocID="{7EAF2E28-643B-4006-81F1-A1B1E1DD4DED}" presName="childText" presStyleLbl="revTx" presStyleIdx="4" presStyleCnt="5">
        <dgm:presLayoutVars>
          <dgm:bulletEnabled val="1"/>
        </dgm:presLayoutVars>
      </dgm:prSet>
      <dgm:spPr/>
      <dgm:t>
        <a:bodyPr/>
        <a:lstStyle/>
        <a:p>
          <a:endParaRPr lang="pl-PL"/>
        </a:p>
      </dgm:t>
    </dgm:pt>
    <dgm:pt modelId="{8352C190-ED71-49DB-9BB7-E6EB2A957741}" type="pres">
      <dgm:prSet presAssocID="{91C065B3-DBEC-47C8-B685-D7E115A59DC3}" presName="parentText" presStyleLbl="node1" presStyleIdx="6" presStyleCnt="7">
        <dgm:presLayoutVars>
          <dgm:chMax val="0"/>
          <dgm:bulletEnabled val="1"/>
        </dgm:presLayoutVars>
      </dgm:prSet>
      <dgm:spPr/>
      <dgm:t>
        <a:bodyPr/>
        <a:lstStyle/>
        <a:p>
          <a:endParaRPr lang="pl-PL"/>
        </a:p>
      </dgm:t>
    </dgm:pt>
  </dgm:ptLst>
  <dgm:cxnLst>
    <dgm:cxn modelId="{39DB4805-AA45-43B6-B6D2-F4CE6B13CFAE}" srcId="{E81625FB-14CD-4D0E-837A-76E44EF663CA}" destId="{CA6FF4EF-7BAD-4D17-AD97-C24F0B9C3087}" srcOrd="0" destOrd="0" parTransId="{9AE74137-772A-4452-AF9B-CF738C5E40BF}" sibTransId="{8C8C0379-5037-439A-83CF-29AAE7EF4149}"/>
    <dgm:cxn modelId="{B5157E23-F7AF-40BF-9640-412AB84F3C2E}" srcId="{D5382869-3BC6-42B5-BE2F-12C897EBF6C8}" destId="{9BBD89F2-C9A2-4E58-B651-8085CCFD5C0A}" srcOrd="0" destOrd="0" parTransId="{BD09D787-DEA9-49DE-8B5E-48FF18FD0BA4}" sibTransId="{CAF2CCCE-8A45-4D01-8616-E7A65763AE80}"/>
    <dgm:cxn modelId="{50F5D3B5-4CB9-4162-B731-D0550107B326}" srcId="{9BBD89F2-C9A2-4E58-B651-8085CCFD5C0A}" destId="{9C54A3CF-7975-4B2D-B8A6-0B1C7E4B5719}" srcOrd="0" destOrd="0" parTransId="{1C1A8250-61F4-4A58-B97A-303B66972794}" sibTransId="{950CADFC-773A-4A61-8010-9124C69A50B3}"/>
    <dgm:cxn modelId="{AC4B3DE8-11A2-4B86-B66D-ACA2C198A50E}" type="presOf" srcId="{9BBD89F2-C9A2-4E58-B651-8085CCFD5C0A}" destId="{8BEF0A92-014C-4CEE-9D0F-9A15F065EE90}" srcOrd="0" destOrd="0" presId="urn:microsoft.com/office/officeart/2005/8/layout/vList2"/>
    <dgm:cxn modelId="{C7DCEC21-F27A-4E19-A309-0991C0B54B98}" type="presOf" srcId="{7F828788-8FF3-4CBB-AEDF-90D373A74002}" destId="{358B8CD2-07F5-48B4-A335-6DFC3DE88019}" srcOrd="0" destOrd="0" presId="urn:microsoft.com/office/officeart/2005/8/layout/vList2"/>
    <dgm:cxn modelId="{1EEFDFCA-38FB-4969-A756-4FEFA0FA3A70}" type="presOf" srcId="{E81625FB-14CD-4D0E-837A-76E44EF663CA}" destId="{6F93047C-8E21-48D8-9CF4-E9D99E2D6CFE}" srcOrd="0" destOrd="0" presId="urn:microsoft.com/office/officeart/2005/8/layout/vList2"/>
    <dgm:cxn modelId="{5379B549-00B2-4386-A9BD-5B944B284F76}" type="presOf" srcId="{CA6FF4EF-7BAD-4D17-AD97-C24F0B9C3087}" destId="{F29F14C1-A267-421F-B7A9-2E4BC03C2CCD}" srcOrd="0" destOrd="0" presId="urn:microsoft.com/office/officeart/2005/8/layout/vList2"/>
    <dgm:cxn modelId="{A0FEEE23-647F-470F-9203-26F2734B2DAC}" srcId="{D5382869-3BC6-42B5-BE2F-12C897EBF6C8}" destId="{6C42719E-6496-4221-AB59-72733F5873F5}" srcOrd="2" destOrd="0" parTransId="{6DB51CB4-08C0-4E1A-9427-2FD2F5D9B7F7}" sibTransId="{8E03201C-38E8-4142-94D4-12B46BABE530}"/>
    <dgm:cxn modelId="{BFEE154A-A8FB-4E09-B0CC-0847D739E9D8}" type="presOf" srcId="{D655EE91-151B-4FC8-9AF1-FC96EA7373B3}" destId="{358B8CD2-07F5-48B4-A335-6DFC3DE88019}" srcOrd="0" destOrd="1" presId="urn:microsoft.com/office/officeart/2005/8/layout/vList2"/>
    <dgm:cxn modelId="{1F5198F7-C48D-4043-8455-D3C8AE1EC271}" srcId="{D5382869-3BC6-42B5-BE2F-12C897EBF6C8}" destId="{E81625FB-14CD-4D0E-837A-76E44EF663CA}" srcOrd="3" destOrd="0" parTransId="{EA1FBF29-86E4-4B0E-AEA8-15ED5FD82471}" sibTransId="{9F83E120-150E-4482-89C4-E71ABC476697}"/>
    <dgm:cxn modelId="{563BB536-DE4B-41E1-89B8-17BA25DB1C30}" type="presOf" srcId="{B5074786-D189-4525-8FFD-CEB1835ADB05}" destId="{1F016808-B2EA-4C9B-9A7F-961DA962D242}" srcOrd="0" destOrd="0" presId="urn:microsoft.com/office/officeart/2005/8/layout/vList2"/>
    <dgm:cxn modelId="{E677878A-5D0D-4ED3-8BB8-7778E5A269DD}" type="presOf" srcId="{CA213551-C1B2-42EC-9C30-335BA6AE534C}" destId="{DA733D1B-5C50-4B06-A484-02F88D40C256}" srcOrd="0" destOrd="2" presId="urn:microsoft.com/office/officeart/2005/8/layout/vList2"/>
    <dgm:cxn modelId="{89BA6B6F-3C2F-4E8B-BEEC-50AA79EF55FC}" srcId="{C4C56D1E-F0DA-45C9-8000-13951A0EF377}" destId="{061F86EE-CDD1-42B1-A410-181B783DE8C1}" srcOrd="0" destOrd="0" parTransId="{AD5BB92D-2C0F-4CEC-A2C5-C9CFB02FB967}" sibTransId="{B0A4522F-9C34-4FB1-821D-043137D19962}"/>
    <dgm:cxn modelId="{17FA53DE-BE82-41E7-AE99-7607A1AD06C4}" type="presOf" srcId="{C4C56D1E-F0DA-45C9-8000-13951A0EF377}" destId="{3E7A427F-AFB4-4B91-82FD-0BE213FC0E49}" srcOrd="0" destOrd="0" presId="urn:microsoft.com/office/officeart/2005/8/layout/vList2"/>
    <dgm:cxn modelId="{FA38589D-4D25-4D8D-98F8-E00BB99ACC49}" srcId="{D5382869-3BC6-42B5-BE2F-12C897EBF6C8}" destId="{91C065B3-DBEC-47C8-B685-D7E115A59DC3}" srcOrd="6" destOrd="0" parTransId="{3E0710C6-CAD8-48A3-BCBA-6F19FFA99458}" sibTransId="{9C961DAE-F2CE-48E8-B796-E8ECB0F3C8DE}"/>
    <dgm:cxn modelId="{D59D945C-BE90-4A00-BF9C-04CA028490D5}" srcId="{B5074786-D189-4525-8FFD-CEB1835ADB05}" destId="{7F828788-8FF3-4CBB-AEDF-90D373A74002}" srcOrd="0" destOrd="0" parTransId="{A764BE23-B9F0-4AD9-A6C6-6535F6042F18}" sibTransId="{B9D74C14-14B7-40FF-8EF1-735CE09016FC}"/>
    <dgm:cxn modelId="{FE6C3DE9-A3F1-428D-B39F-352E512710E1}" type="presOf" srcId="{061F86EE-CDD1-42B1-A410-181B783DE8C1}" destId="{E558D7FA-58A8-40BB-89A9-2B77DF940B4A}" srcOrd="0" destOrd="0" presId="urn:microsoft.com/office/officeart/2005/8/layout/vList2"/>
    <dgm:cxn modelId="{4385D2E6-6A05-43F6-8BDE-4F280C33E511}" srcId="{B5074786-D189-4525-8FFD-CEB1835ADB05}" destId="{D655EE91-151B-4FC8-9AF1-FC96EA7373B3}" srcOrd="1" destOrd="0" parTransId="{6D48D396-C85D-4C5A-B27F-CF7865C8B5EE}" sibTransId="{F664637E-2E76-4736-BFE4-ABE7A94CC844}"/>
    <dgm:cxn modelId="{E375398A-191E-4BBC-80FC-826163945BAC}" type="presOf" srcId="{91C065B3-DBEC-47C8-B685-D7E115A59DC3}" destId="{8352C190-ED71-49DB-9BB7-E6EB2A957741}" srcOrd="0" destOrd="0" presId="urn:microsoft.com/office/officeart/2005/8/layout/vList2"/>
    <dgm:cxn modelId="{EA062B1E-12FE-4025-BD1C-E8EF00FC5CB9}" type="presOf" srcId="{7EAF2E28-643B-4006-81F1-A1B1E1DD4DED}" destId="{5914D86E-2E78-4F49-A94A-48F50747DF2D}" srcOrd="0" destOrd="0" presId="urn:microsoft.com/office/officeart/2005/8/layout/vList2"/>
    <dgm:cxn modelId="{48FA3F99-BFC8-4B6E-B5A9-93795AE2743E}" srcId="{D5382869-3BC6-42B5-BE2F-12C897EBF6C8}" destId="{C4C56D1E-F0DA-45C9-8000-13951A0EF377}" srcOrd="1" destOrd="0" parTransId="{D44A68E8-4E09-4A7F-893E-3AF357A6773A}" sibTransId="{561AEE18-8CD5-452C-AD85-E20127578300}"/>
    <dgm:cxn modelId="{38BB8259-D237-49A2-99C9-997F1DC82A11}" srcId="{C4C56D1E-F0DA-45C9-8000-13951A0EF377}" destId="{0F34FD5F-B356-4CF4-BCC9-7B4313BF7FA4}" srcOrd="1" destOrd="0" parTransId="{CA2BA83F-21C7-4355-A796-9CAE507FC689}" sibTransId="{8EFEFA0D-7984-4470-9E2F-B16E455BF880}"/>
    <dgm:cxn modelId="{A5C5D95E-50EA-40E9-B07F-D09303C5E896}" type="presOf" srcId="{D5382869-3BC6-42B5-BE2F-12C897EBF6C8}" destId="{84A2E773-4148-4574-BF7C-BA1125C0D79E}" srcOrd="0" destOrd="0" presId="urn:microsoft.com/office/officeart/2005/8/layout/vList2"/>
    <dgm:cxn modelId="{90FDFAF8-074B-4642-8CCA-5D7C1E6832D1}" srcId="{9BBD89F2-C9A2-4E58-B651-8085CCFD5C0A}" destId="{7A5CC3DF-1DA6-46F2-8CE1-2F3716364081}" srcOrd="1" destOrd="0" parTransId="{413F9D7B-0913-4C0B-9F34-BFDDFF305003}" sibTransId="{FD73C1B2-997C-43AB-AE8E-3FB44A83E503}"/>
    <dgm:cxn modelId="{0EFFEBE3-2581-454C-B04C-043A3722B565}" srcId="{9BBD89F2-C9A2-4E58-B651-8085CCFD5C0A}" destId="{CA213551-C1B2-42EC-9C30-335BA6AE534C}" srcOrd="2" destOrd="0" parTransId="{B491F016-7DD4-44F3-9DFE-D4450D3B8749}" sibTransId="{0A24DBBA-06E7-434D-A093-0D8BCF455C75}"/>
    <dgm:cxn modelId="{686FD582-6EA6-4E02-AD46-D05E50B846C2}" type="presOf" srcId="{ECCD5EDC-9AA3-4A1B-8152-C73592FE0A93}" destId="{796B86BA-3340-49B7-8C38-9CAA8D729732}" srcOrd="0" destOrd="0" presId="urn:microsoft.com/office/officeart/2005/8/layout/vList2"/>
    <dgm:cxn modelId="{0FDC5D2F-70C7-4076-8335-8BE198C4EDD4}" srcId="{B5074786-D189-4525-8FFD-CEB1835ADB05}" destId="{E4D0C54A-9360-422B-A4C4-F13CC22D32DE}" srcOrd="2" destOrd="0" parTransId="{C6455C5C-1267-46C5-BA69-FAB79766F345}" sibTransId="{B4213D3A-55A4-459A-818D-32FD925542A2}"/>
    <dgm:cxn modelId="{0C900FFD-C002-49BD-9341-EC27151C2581}" srcId="{D5382869-3BC6-42B5-BE2F-12C897EBF6C8}" destId="{B5074786-D189-4525-8FFD-CEB1835ADB05}" srcOrd="4" destOrd="0" parTransId="{98A01220-2BE9-417F-A6D3-4A609CE27C7C}" sibTransId="{B129AE8D-1BB0-4479-832E-47E85BEFF02D}"/>
    <dgm:cxn modelId="{7DC8DB57-964C-481D-9ABB-796CE8D08819}" type="presOf" srcId="{7A5CC3DF-1DA6-46F2-8CE1-2F3716364081}" destId="{DA733D1B-5C50-4B06-A484-02F88D40C256}" srcOrd="0" destOrd="1" presId="urn:microsoft.com/office/officeart/2005/8/layout/vList2"/>
    <dgm:cxn modelId="{C70F5E85-99F9-4E72-B379-E92138972C66}" type="presOf" srcId="{D312CB95-286F-40E7-B6A8-8FD03CFE27D6}" destId="{DA733D1B-5C50-4B06-A484-02F88D40C256}" srcOrd="0" destOrd="3" presId="urn:microsoft.com/office/officeart/2005/8/layout/vList2"/>
    <dgm:cxn modelId="{440C62EB-67EF-44C3-A2E8-D1A7F0D94588}" srcId="{9BBD89F2-C9A2-4E58-B651-8085CCFD5C0A}" destId="{D312CB95-286F-40E7-B6A8-8FD03CFE27D6}" srcOrd="3" destOrd="0" parTransId="{E08581EF-B437-45AD-9459-2477216C4945}" sibTransId="{126A3D24-C766-4C87-827A-5C61FA0F6FBD}"/>
    <dgm:cxn modelId="{F76B988F-7A7C-4291-9C4B-A4483ECCD921}" srcId="{7EAF2E28-643B-4006-81F1-A1B1E1DD4DED}" destId="{ECCD5EDC-9AA3-4A1B-8152-C73592FE0A93}" srcOrd="0" destOrd="0" parTransId="{64FBA960-8F6D-44B4-BF04-E7903886FED1}" sibTransId="{253A3049-7605-4272-B3B3-328A7D952F26}"/>
    <dgm:cxn modelId="{D5BF5C93-6925-402C-94B0-65BE87111F13}" type="presOf" srcId="{E4D0C54A-9360-422B-A4C4-F13CC22D32DE}" destId="{358B8CD2-07F5-48B4-A335-6DFC3DE88019}" srcOrd="0" destOrd="2" presId="urn:microsoft.com/office/officeart/2005/8/layout/vList2"/>
    <dgm:cxn modelId="{059B65AC-0CA1-4B66-920F-94FC5DB42E69}" type="presOf" srcId="{0F34FD5F-B356-4CF4-BCC9-7B4313BF7FA4}" destId="{E558D7FA-58A8-40BB-89A9-2B77DF940B4A}" srcOrd="0" destOrd="1" presId="urn:microsoft.com/office/officeart/2005/8/layout/vList2"/>
    <dgm:cxn modelId="{D870CD3C-B57D-4B7B-9480-1FC16CA7E4AF}" srcId="{D5382869-3BC6-42B5-BE2F-12C897EBF6C8}" destId="{7EAF2E28-643B-4006-81F1-A1B1E1DD4DED}" srcOrd="5" destOrd="0" parTransId="{3972AD4F-A35D-4AE9-8A64-1D09BA2FA7DC}" sibTransId="{13532D4F-5A05-4185-B5A4-B37DDD3353E6}"/>
    <dgm:cxn modelId="{5EEC440A-E9BB-464F-8343-BE6EA77EBCA3}" type="presOf" srcId="{9C54A3CF-7975-4B2D-B8A6-0B1C7E4B5719}" destId="{DA733D1B-5C50-4B06-A484-02F88D40C256}" srcOrd="0" destOrd="0" presId="urn:microsoft.com/office/officeart/2005/8/layout/vList2"/>
    <dgm:cxn modelId="{1F7EE22C-09A0-4F2D-8CB4-DA656C74C647}" type="presOf" srcId="{6C42719E-6496-4221-AB59-72733F5873F5}" destId="{7156A966-A274-41F5-9CA2-FB4CCB9C6779}" srcOrd="0" destOrd="0" presId="urn:microsoft.com/office/officeart/2005/8/layout/vList2"/>
    <dgm:cxn modelId="{6CCDBD6C-353E-46B9-829F-99F995CCE0D0}" type="presParOf" srcId="{84A2E773-4148-4574-BF7C-BA1125C0D79E}" destId="{8BEF0A92-014C-4CEE-9D0F-9A15F065EE90}" srcOrd="0" destOrd="0" presId="urn:microsoft.com/office/officeart/2005/8/layout/vList2"/>
    <dgm:cxn modelId="{F63F17DC-C733-4013-A18D-54757AE0B2A4}" type="presParOf" srcId="{84A2E773-4148-4574-BF7C-BA1125C0D79E}" destId="{DA733D1B-5C50-4B06-A484-02F88D40C256}" srcOrd="1" destOrd="0" presId="urn:microsoft.com/office/officeart/2005/8/layout/vList2"/>
    <dgm:cxn modelId="{D8C3BA51-BDD3-4B36-908C-40FD357E59C7}" type="presParOf" srcId="{84A2E773-4148-4574-BF7C-BA1125C0D79E}" destId="{3E7A427F-AFB4-4B91-82FD-0BE213FC0E49}" srcOrd="2" destOrd="0" presId="urn:microsoft.com/office/officeart/2005/8/layout/vList2"/>
    <dgm:cxn modelId="{9784A77E-C433-4152-B681-851D9145E6CB}" type="presParOf" srcId="{84A2E773-4148-4574-BF7C-BA1125C0D79E}" destId="{E558D7FA-58A8-40BB-89A9-2B77DF940B4A}" srcOrd="3" destOrd="0" presId="urn:microsoft.com/office/officeart/2005/8/layout/vList2"/>
    <dgm:cxn modelId="{01C47EFF-F2A9-4DEE-A3AD-B187A95D3631}" type="presParOf" srcId="{84A2E773-4148-4574-BF7C-BA1125C0D79E}" destId="{7156A966-A274-41F5-9CA2-FB4CCB9C6779}" srcOrd="4" destOrd="0" presId="urn:microsoft.com/office/officeart/2005/8/layout/vList2"/>
    <dgm:cxn modelId="{E59BF05B-E9B5-4174-9F49-FB178B72C722}" type="presParOf" srcId="{84A2E773-4148-4574-BF7C-BA1125C0D79E}" destId="{07565C63-2A36-449B-9CF6-AFA4512577F0}" srcOrd="5" destOrd="0" presId="urn:microsoft.com/office/officeart/2005/8/layout/vList2"/>
    <dgm:cxn modelId="{CB1BD5AE-C2AD-417C-BD63-745CAA331372}" type="presParOf" srcId="{84A2E773-4148-4574-BF7C-BA1125C0D79E}" destId="{6F93047C-8E21-48D8-9CF4-E9D99E2D6CFE}" srcOrd="6" destOrd="0" presId="urn:microsoft.com/office/officeart/2005/8/layout/vList2"/>
    <dgm:cxn modelId="{34D8C4DF-4981-4674-B18A-2CB0EA996202}" type="presParOf" srcId="{84A2E773-4148-4574-BF7C-BA1125C0D79E}" destId="{F29F14C1-A267-421F-B7A9-2E4BC03C2CCD}" srcOrd="7" destOrd="0" presId="urn:microsoft.com/office/officeart/2005/8/layout/vList2"/>
    <dgm:cxn modelId="{42AB63E6-6486-4A74-8D7F-C522D9EB1DD6}" type="presParOf" srcId="{84A2E773-4148-4574-BF7C-BA1125C0D79E}" destId="{1F016808-B2EA-4C9B-9A7F-961DA962D242}" srcOrd="8" destOrd="0" presId="urn:microsoft.com/office/officeart/2005/8/layout/vList2"/>
    <dgm:cxn modelId="{B4CC756E-D0E6-4260-990A-C1473BD11764}" type="presParOf" srcId="{84A2E773-4148-4574-BF7C-BA1125C0D79E}" destId="{358B8CD2-07F5-48B4-A335-6DFC3DE88019}" srcOrd="9" destOrd="0" presId="urn:microsoft.com/office/officeart/2005/8/layout/vList2"/>
    <dgm:cxn modelId="{9B41910A-228E-4E69-8B62-19756C6DAD49}" type="presParOf" srcId="{84A2E773-4148-4574-BF7C-BA1125C0D79E}" destId="{5914D86E-2E78-4F49-A94A-48F50747DF2D}" srcOrd="10" destOrd="0" presId="urn:microsoft.com/office/officeart/2005/8/layout/vList2"/>
    <dgm:cxn modelId="{8FE2514E-5489-48C5-A2D4-000C10E3FFEF}" type="presParOf" srcId="{84A2E773-4148-4574-BF7C-BA1125C0D79E}" destId="{796B86BA-3340-49B7-8C38-9CAA8D729732}" srcOrd="11" destOrd="0" presId="urn:microsoft.com/office/officeart/2005/8/layout/vList2"/>
    <dgm:cxn modelId="{C3B3FF1C-FCB4-4B74-919B-038B6CDEF5BB}" type="presParOf" srcId="{84A2E773-4148-4574-BF7C-BA1125C0D79E}" destId="{8352C190-ED71-49DB-9BB7-E6EB2A957741}"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474CAF6-52C0-4B0A-B787-FB888F627BE0}"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63B1FA8C-50C6-4A53-AF1D-847A7128CC9B}">
      <dgm:prSet phldrT="[Tekst]"/>
      <dgm:spPr/>
      <dgm:t>
        <a:bodyPr/>
        <a:lstStyle/>
        <a:p>
          <a:r>
            <a:rPr lang="pl-PL" dirty="0" smtClean="0"/>
            <a:t>1. Zgodność z regionalną inteligentną specjalizacją</a:t>
          </a:r>
          <a:endParaRPr lang="pl-PL" dirty="0"/>
        </a:p>
      </dgm:t>
    </dgm:pt>
    <dgm:pt modelId="{237D2130-029E-47DF-8836-5B3E2A3FAE68}" type="parTrans" cxnId="{92B69D5D-FC2E-4504-ACBF-69862516C25F}">
      <dgm:prSet/>
      <dgm:spPr/>
      <dgm:t>
        <a:bodyPr/>
        <a:lstStyle/>
        <a:p>
          <a:endParaRPr lang="pl-PL"/>
        </a:p>
      </dgm:t>
    </dgm:pt>
    <dgm:pt modelId="{F41227C9-5915-4B43-86F8-C8A831651470}" type="sibTrans" cxnId="{92B69D5D-FC2E-4504-ACBF-69862516C25F}">
      <dgm:prSet/>
      <dgm:spPr/>
      <dgm:t>
        <a:bodyPr/>
        <a:lstStyle/>
        <a:p>
          <a:endParaRPr lang="pl-PL"/>
        </a:p>
      </dgm:t>
    </dgm:pt>
    <dgm:pt modelId="{5797F660-88DD-48AB-985B-55AB52CB7966}">
      <dgm:prSet phldrT="[Tekst]"/>
      <dgm:spPr/>
      <dgm:t>
        <a:bodyPr/>
        <a:lstStyle/>
        <a:p>
          <a:pPr algn="just"/>
          <a:r>
            <a:rPr lang="pl-PL" dirty="0" smtClean="0"/>
            <a:t>Weryfikowane będzie, czy </a:t>
          </a:r>
          <a:r>
            <a:rPr lang="pl-PL" dirty="0" smtClean="0">
              <a:solidFill>
                <a:srgbClr val="FF0000"/>
              </a:solidFill>
            </a:rPr>
            <a:t>realizowane przez wnioskodawcę</a:t>
          </a:r>
          <a:r>
            <a:rPr lang="pl-PL" dirty="0" smtClean="0"/>
            <a:t>  przedsięwzięcie wchodzi w zakres inteligentnych specjalizacji dla Województwa Podkarpackiego.</a:t>
          </a:r>
          <a:endParaRPr lang="pl-PL" dirty="0"/>
        </a:p>
      </dgm:t>
    </dgm:pt>
    <dgm:pt modelId="{DCFB7E41-9BF0-4962-B040-9C3C4849F886}" type="parTrans" cxnId="{FC7F106E-6F89-46BF-AB2B-415C9213A825}">
      <dgm:prSet/>
      <dgm:spPr/>
      <dgm:t>
        <a:bodyPr/>
        <a:lstStyle/>
        <a:p>
          <a:endParaRPr lang="pl-PL"/>
        </a:p>
      </dgm:t>
    </dgm:pt>
    <dgm:pt modelId="{76905287-1C7F-4A50-9398-EE3CC76A29B6}" type="sibTrans" cxnId="{FC7F106E-6F89-46BF-AB2B-415C9213A825}">
      <dgm:prSet/>
      <dgm:spPr/>
      <dgm:t>
        <a:bodyPr/>
        <a:lstStyle/>
        <a:p>
          <a:endParaRPr lang="pl-PL"/>
        </a:p>
      </dgm:t>
    </dgm:pt>
    <dgm:pt modelId="{281474F1-D001-4B3E-84A7-499AC79E4B53}">
      <dgm:prSet phldrT="[Tekst]"/>
      <dgm:spPr/>
      <dgm:t>
        <a:bodyPr/>
        <a:lstStyle/>
        <a:p>
          <a:r>
            <a:rPr lang="pl-PL" dirty="0" smtClean="0"/>
            <a:t>2. Status przedsiębiorstwa</a:t>
          </a:r>
          <a:endParaRPr lang="pl-PL" dirty="0"/>
        </a:p>
      </dgm:t>
    </dgm:pt>
    <dgm:pt modelId="{EDD8189B-280D-4D8C-947E-F9FC6C58C3C9}" type="parTrans" cxnId="{1D018183-71BB-4F2D-BEF6-C4614E7C8C28}">
      <dgm:prSet/>
      <dgm:spPr/>
      <dgm:t>
        <a:bodyPr/>
        <a:lstStyle/>
        <a:p>
          <a:endParaRPr lang="pl-PL"/>
        </a:p>
      </dgm:t>
    </dgm:pt>
    <dgm:pt modelId="{9000099F-DFFD-4E01-A365-9BE1CC033F5C}" type="sibTrans" cxnId="{1D018183-71BB-4F2D-BEF6-C4614E7C8C28}">
      <dgm:prSet/>
      <dgm:spPr/>
      <dgm:t>
        <a:bodyPr/>
        <a:lstStyle/>
        <a:p>
          <a:endParaRPr lang="pl-PL"/>
        </a:p>
      </dgm:t>
    </dgm:pt>
    <dgm:pt modelId="{233F2D39-3C50-42D1-A9FD-10518F367BB2}">
      <dgm:prSet phldrT="[Tekst]"/>
      <dgm:spPr/>
      <dgm:t>
        <a:bodyPr/>
        <a:lstStyle/>
        <a:p>
          <a:pPr algn="just"/>
          <a:r>
            <a:rPr lang="pl-PL" dirty="0" smtClean="0"/>
            <a:t>Weryfikowany będzie status przedsiębiorstwa zgodnie z załącznikiem I do Rozporządzenie Komisji (UE) nr 651/2014 z dnia 17 czerwca 2014 r. uznające niektóre rodzaje pomocy za zgodne z rynkiem wewnętrznym w zastosowaniu art. 107 i 108 Traktatu Tekst mający znaczenie dla EOG.</a:t>
          </a:r>
          <a:endParaRPr lang="pl-PL" dirty="0"/>
        </a:p>
      </dgm:t>
    </dgm:pt>
    <dgm:pt modelId="{7F61817B-575C-47C6-9319-FD3DFF9796C1}" type="parTrans" cxnId="{D1A6446D-2837-4846-920B-88E4270A6C49}">
      <dgm:prSet/>
      <dgm:spPr/>
      <dgm:t>
        <a:bodyPr/>
        <a:lstStyle/>
        <a:p>
          <a:endParaRPr lang="pl-PL"/>
        </a:p>
      </dgm:t>
    </dgm:pt>
    <dgm:pt modelId="{2B880759-B957-493E-A4E4-3D41A727A25C}" type="sibTrans" cxnId="{D1A6446D-2837-4846-920B-88E4270A6C49}">
      <dgm:prSet/>
      <dgm:spPr/>
      <dgm:t>
        <a:bodyPr/>
        <a:lstStyle/>
        <a:p>
          <a:endParaRPr lang="pl-PL"/>
        </a:p>
      </dgm:t>
    </dgm:pt>
    <dgm:pt modelId="{2C265E94-1529-4185-9447-1D39BB3423AF}">
      <dgm:prSet/>
      <dgm:spPr/>
      <dgm:t>
        <a:bodyPr/>
        <a:lstStyle/>
        <a:p>
          <a:pPr algn="just"/>
          <a:r>
            <a:rPr lang="pl-PL" dirty="0" smtClean="0"/>
            <a:t>Weryfikacja wstępna - na podstawie oświadczenia wnioskodawcy, nie wyklucza głębszej analizy na etapie oceny merytorycznej.</a:t>
          </a:r>
          <a:endParaRPr lang="pl-PL" dirty="0"/>
        </a:p>
      </dgm:t>
    </dgm:pt>
    <dgm:pt modelId="{BC7CA5FF-33EE-4F84-AE46-B3C15249B61A}" type="parTrans" cxnId="{E63E9788-FEA6-48CA-8510-BB4A9159D6C6}">
      <dgm:prSet/>
      <dgm:spPr/>
      <dgm:t>
        <a:bodyPr/>
        <a:lstStyle/>
        <a:p>
          <a:endParaRPr lang="pl-PL"/>
        </a:p>
      </dgm:t>
    </dgm:pt>
    <dgm:pt modelId="{8C7C587F-4B70-4553-AB5A-972DC283BBBF}" type="sibTrans" cxnId="{E63E9788-FEA6-48CA-8510-BB4A9159D6C6}">
      <dgm:prSet/>
      <dgm:spPr/>
      <dgm:t>
        <a:bodyPr/>
        <a:lstStyle/>
        <a:p>
          <a:endParaRPr lang="pl-PL"/>
        </a:p>
      </dgm:t>
    </dgm:pt>
    <dgm:pt modelId="{B076947F-606E-4B52-BD2D-6FC0938B10CA}">
      <dgm:prSet phldrT="[Tekst]"/>
      <dgm:spPr/>
      <dgm:t>
        <a:bodyPr/>
        <a:lstStyle/>
        <a:p>
          <a:pPr algn="just"/>
          <a:r>
            <a:rPr lang="pl-PL" dirty="0" smtClean="0"/>
            <a:t>UWAGA:</a:t>
          </a:r>
          <a:endParaRPr lang="pl-PL" dirty="0"/>
        </a:p>
      </dgm:t>
    </dgm:pt>
    <dgm:pt modelId="{336F3119-EECF-45DC-A5D4-F9A553132FAA}" type="parTrans" cxnId="{305E3B19-EA23-4CBD-B795-2AAF32EE7845}">
      <dgm:prSet/>
      <dgm:spPr/>
    </dgm:pt>
    <dgm:pt modelId="{891F9E12-4530-45CD-BF35-6404B6D0CF72}" type="sibTrans" cxnId="{305E3B19-EA23-4CBD-B795-2AAF32EE7845}">
      <dgm:prSet/>
      <dgm:spPr/>
    </dgm:pt>
    <dgm:pt modelId="{A6C728CD-9F81-49E7-9D0F-E92778CDD9FF}">
      <dgm:prSet phldrT="[Tekst]"/>
      <dgm:spPr/>
      <dgm:t>
        <a:bodyPr/>
        <a:lstStyle/>
        <a:p>
          <a:pPr algn="just"/>
          <a:r>
            <a:rPr lang="x-none" dirty="0" smtClean="0"/>
            <a:t>Weryfikacja powinna dotyczyć przedsięwzięcia, a nie branży. Prosimy o przeformułowanie kryterium.</a:t>
          </a:r>
          <a:endParaRPr lang="pl-PL" dirty="0"/>
        </a:p>
      </dgm:t>
    </dgm:pt>
    <dgm:pt modelId="{2C8EA12D-DD7A-4D2A-A603-6EA7A55FE723}" type="parTrans" cxnId="{D15EC49B-C307-4E47-9BD9-1D7FD781A2E3}">
      <dgm:prSet/>
      <dgm:spPr/>
    </dgm:pt>
    <dgm:pt modelId="{A731AFDD-0197-44AD-8018-D4D3BD54B9AC}" type="sibTrans" cxnId="{D15EC49B-C307-4E47-9BD9-1D7FD781A2E3}">
      <dgm:prSet/>
      <dgm:spPr/>
    </dgm:pt>
    <dgm:pt modelId="{5AC3E9A7-6E97-416C-9BE3-47BA47D594E2}">
      <dgm:prSet phldrT="[Tekst]"/>
      <dgm:spPr/>
      <dgm:t>
        <a:bodyPr/>
        <a:lstStyle/>
        <a:p>
          <a:pPr algn="just"/>
          <a:r>
            <a:rPr lang="pl-PL" dirty="0" smtClean="0"/>
            <a:t>Uwaga uwzględniona</a:t>
          </a:r>
          <a:endParaRPr lang="pl-PL" dirty="0"/>
        </a:p>
      </dgm:t>
    </dgm:pt>
    <dgm:pt modelId="{1C5CDD60-1BC9-4F26-BDDA-3B870500B2A9}" type="parTrans" cxnId="{2F6EBFA0-524B-4CA2-B835-B4E6E12BDFAC}">
      <dgm:prSet/>
      <dgm:spPr/>
    </dgm:pt>
    <dgm:pt modelId="{59215055-61D6-46B4-9EDE-D3CD055623C3}" type="sibTrans" cxnId="{2F6EBFA0-524B-4CA2-B835-B4E6E12BDFAC}">
      <dgm:prSet/>
      <dgm:spPr/>
    </dgm:pt>
    <dgm:pt modelId="{1DC8BF72-73D1-4EA6-98D4-6F8CDA41EE2B}" type="pres">
      <dgm:prSet presAssocID="{5474CAF6-52C0-4B0A-B787-FB888F627BE0}" presName="linear" presStyleCnt="0">
        <dgm:presLayoutVars>
          <dgm:animLvl val="lvl"/>
          <dgm:resizeHandles val="exact"/>
        </dgm:presLayoutVars>
      </dgm:prSet>
      <dgm:spPr/>
      <dgm:t>
        <a:bodyPr/>
        <a:lstStyle/>
        <a:p>
          <a:endParaRPr lang="pl-PL"/>
        </a:p>
      </dgm:t>
    </dgm:pt>
    <dgm:pt modelId="{550E7A3A-1661-479D-80DB-93D53F44A316}" type="pres">
      <dgm:prSet presAssocID="{63B1FA8C-50C6-4A53-AF1D-847A7128CC9B}" presName="parentText" presStyleLbl="node1" presStyleIdx="0" presStyleCnt="4">
        <dgm:presLayoutVars>
          <dgm:chMax val="0"/>
          <dgm:bulletEnabled val="1"/>
        </dgm:presLayoutVars>
      </dgm:prSet>
      <dgm:spPr/>
      <dgm:t>
        <a:bodyPr/>
        <a:lstStyle/>
        <a:p>
          <a:endParaRPr lang="pl-PL"/>
        </a:p>
      </dgm:t>
    </dgm:pt>
    <dgm:pt modelId="{6E0199E7-FD40-494D-8598-03437EABDAD7}" type="pres">
      <dgm:prSet presAssocID="{63B1FA8C-50C6-4A53-AF1D-847A7128CC9B}" presName="childText" presStyleLbl="revTx" presStyleIdx="0" presStyleCnt="3">
        <dgm:presLayoutVars>
          <dgm:bulletEnabled val="1"/>
        </dgm:presLayoutVars>
      </dgm:prSet>
      <dgm:spPr/>
      <dgm:t>
        <a:bodyPr/>
        <a:lstStyle/>
        <a:p>
          <a:endParaRPr lang="pl-PL"/>
        </a:p>
      </dgm:t>
    </dgm:pt>
    <dgm:pt modelId="{01072F27-94B5-4C97-AB5E-801C18415FA3}" type="pres">
      <dgm:prSet presAssocID="{B076947F-606E-4B52-BD2D-6FC0938B10CA}" presName="parentText" presStyleLbl="node1" presStyleIdx="1" presStyleCnt="4">
        <dgm:presLayoutVars>
          <dgm:chMax val="0"/>
          <dgm:bulletEnabled val="1"/>
        </dgm:presLayoutVars>
      </dgm:prSet>
      <dgm:spPr/>
      <dgm:t>
        <a:bodyPr/>
        <a:lstStyle/>
        <a:p>
          <a:endParaRPr lang="pl-PL"/>
        </a:p>
      </dgm:t>
    </dgm:pt>
    <dgm:pt modelId="{88F92EBB-B575-4D4B-90CF-8C93BF26D366}" type="pres">
      <dgm:prSet presAssocID="{B076947F-606E-4B52-BD2D-6FC0938B10CA}" presName="childText" presStyleLbl="revTx" presStyleIdx="1" presStyleCnt="3">
        <dgm:presLayoutVars>
          <dgm:bulletEnabled val="1"/>
        </dgm:presLayoutVars>
      </dgm:prSet>
      <dgm:spPr/>
      <dgm:t>
        <a:bodyPr/>
        <a:lstStyle/>
        <a:p>
          <a:endParaRPr lang="pl-PL"/>
        </a:p>
      </dgm:t>
    </dgm:pt>
    <dgm:pt modelId="{278B93C9-4ECF-4172-A9EC-2B7589970C57}" type="pres">
      <dgm:prSet presAssocID="{5AC3E9A7-6E97-416C-9BE3-47BA47D594E2}" presName="parentText" presStyleLbl="node1" presStyleIdx="2" presStyleCnt="4">
        <dgm:presLayoutVars>
          <dgm:chMax val="0"/>
          <dgm:bulletEnabled val="1"/>
        </dgm:presLayoutVars>
      </dgm:prSet>
      <dgm:spPr/>
      <dgm:t>
        <a:bodyPr/>
        <a:lstStyle/>
        <a:p>
          <a:endParaRPr lang="pl-PL"/>
        </a:p>
      </dgm:t>
    </dgm:pt>
    <dgm:pt modelId="{448A1FA4-6CE2-4C4C-B01A-DA19E284314E}" type="pres">
      <dgm:prSet presAssocID="{59215055-61D6-46B4-9EDE-D3CD055623C3}" presName="spacer" presStyleCnt="0"/>
      <dgm:spPr/>
    </dgm:pt>
    <dgm:pt modelId="{C64A1C79-9932-4235-9832-11655D313FBF}" type="pres">
      <dgm:prSet presAssocID="{281474F1-D001-4B3E-84A7-499AC79E4B53}" presName="parentText" presStyleLbl="node1" presStyleIdx="3" presStyleCnt="4">
        <dgm:presLayoutVars>
          <dgm:chMax val="0"/>
          <dgm:bulletEnabled val="1"/>
        </dgm:presLayoutVars>
      </dgm:prSet>
      <dgm:spPr/>
      <dgm:t>
        <a:bodyPr/>
        <a:lstStyle/>
        <a:p>
          <a:endParaRPr lang="pl-PL"/>
        </a:p>
      </dgm:t>
    </dgm:pt>
    <dgm:pt modelId="{FD266163-60E2-4A83-A5DC-7195500892D3}" type="pres">
      <dgm:prSet presAssocID="{281474F1-D001-4B3E-84A7-499AC79E4B53}" presName="childText" presStyleLbl="revTx" presStyleIdx="2" presStyleCnt="3">
        <dgm:presLayoutVars>
          <dgm:bulletEnabled val="1"/>
        </dgm:presLayoutVars>
      </dgm:prSet>
      <dgm:spPr/>
      <dgm:t>
        <a:bodyPr/>
        <a:lstStyle/>
        <a:p>
          <a:endParaRPr lang="pl-PL"/>
        </a:p>
      </dgm:t>
    </dgm:pt>
  </dgm:ptLst>
  <dgm:cxnLst>
    <dgm:cxn modelId="{305E3B19-EA23-4CBD-B795-2AAF32EE7845}" srcId="{5474CAF6-52C0-4B0A-B787-FB888F627BE0}" destId="{B076947F-606E-4B52-BD2D-6FC0938B10CA}" srcOrd="1" destOrd="0" parTransId="{336F3119-EECF-45DC-A5D4-F9A553132FAA}" sibTransId="{891F9E12-4530-45CD-BF35-6404B6D0CF72}"/>
    <dgm:cxn modelId="{2F6EBFA0-524B-4CA2-B835-B4E6E12BDFAC}" srcId="{5474CAF6-52C0-4B0A-B787-FB888F627BE0}" destId="{5AC3E9A7-6E97-416C-9BE3-47BA47D594E2}" srcOrd="2" destOrd="0" parTransId="{1C5CDD60-1BC9-4F26-BDDA-3B870500B2A9}" sibTransId="{59215055-61D6-46B4-9EDE-D3CD055623C3}"/>
    <dgm:cxn modelId="{E63E9788-FEA6-48CA-8510-BB4A9159D6C6}" srcId="{281474F1-D001-4B3E-84A7-499AC79E4B53}" destId="{2C265E94-1529-4185-9447-1D39BB3423AF}" srcOrd="1" destOrd="0" parTransId="{BC7CA5FF-33EE-4F84-AE46-B3C15249B61A}" sibTransId="{8C7C587F-4B70-4553-AB5A-972DC283BBBF}"/>
    <dgm:cxn modelId="{8AE5F61F-F484-4D4E-AF2E-025CF21C2567}" type="presOf" srcId="{A6C728CD-9F81-49E7-9D0F-E92778CDD9FF}" destId="{88F92EBB-B575-4D4B-90CF-8C93BF26D366}" srcOrd="0" destOrd="0" presId="urn:microsoft.com/office/officeart/2005/8/layout/vList2"/>
    <dgm:cxn modelId="{AD77360B-DE52-45E1-A925-710AE0D289C0}" type="presOf" srcId="{233F2D39-3C50-42D1-A9FD-10518F367BB2}" destId="{FD266163-60E2-4A83-A5DC-7195500892D3}" srcOrd="0" destOrd="0" presId="urn:microsoft.com/office/officeart/2005/8/layout/vList2"/>
    <dgm:cxn modelId="{1D018183-71BB-4F2D-BEF6-C4614E7C8C28}" srcId="{5474CAF6-52C0-4B0A-B787-FB888F627BE0}" destId="{281474F1-D001-4B3E-84A7-499AC79E4B53}" srcOrd="3" destOrd="0" parTransId="{EDD8189B-280D-4D8C-947E-F9FC6C58C3C9}" sibTransId="{9000099F-DFFD-4E01-A365-9BE1CC033F5C}"/>
    <dgm:cxn modelId="{D15EC49B-C307-4E47-9BD9-1D7FD781A2E3}" srcId="{B076947F-606E-4B52-BD2D-6FC0938B10CA}" destId="{A6C728CD-9F81-49E7-9D0F-E92778CDD9FF}" srcOrd="0" destOrd="0" parTransId="{2C8EA12D-DD7A-4D2A-A603-6EA7A55FE723}" sibTransId="{A731AFDD-0197-44AD-8018-D4D3BD54B9AC}"/>
    <dgm:cxn modelId="{92B69D5D-FC2E-4504-ACBF-69862516C25F}" srcId="{5474CAF6-52C0-4B0A-B787-FB888F627BE0}" destId="{63B1FA8C-50C6-4A53-AF1D-847A7128CC9B}" srcOrd="0" destOrd="0" parTransId="{237D2130-029E-47DF-8836-5B3E2A3FAE68}" sibTransId="{F41227C9-5915-4B43-86F8-C8A831651470}"/>
    <dgm:cxn modelId="{52A61FCD-C728-4B80-BD7D-B53CA0BFC2C3}" type="presOf" srcId="{5AC3E9A7-6E97-416C-9BE3-47BA47D594E2}" destId="{278B93C9-4ECF-4172-A9EC-2B7589970C57}" srcOrd="0" destOrd="0" presId="urn:microsoft.com/office/officeart/2005/8/layout/vList2"/>
    <dgm:cxn modelId="{F0568D6D-ACB6-40DD-9E5B-FCABD8B3EEB3}" type="presOf" srcId="{B076947F-606E-4B52-BD2D-6FC0938B10CA}" destId="{01072F27-94B5-4C97-AB5E-801C18415FA3}" srcOrd="0" destOrd="0" presId="urn:microsoft.com/office/officeart/2005/8/layout/vList2"/>
    <dgm:cxn modelId="{9FD8BD17-8117-4762-BCC3-157BB515AF69}" type="presOf" srcId="{63B1FA8C-50C6-4A53-AF1D-847A7128CC9B}" destId="{550E7A3A-1661-479D-80DB-93D53F44A316}" srcOrd="0" destOrd="0" presId="urn:microsoft.com/office/officeart/2005/8/layout/vList2"/>
    <dgm:cxn modelId="{FC7F106E-6F89-46BF-AB2B-415C9213A825}" srcId="{63B1FA8C-50C6-4A53-AF1D-847A7128CC9B}" destId="{5797F660-88DD-48AB-985B-55AB52CB7966}" srcOrd="0" destOrd="0" parTransId="{DCFB7E41-9BF0-4962-B040-9C3C4849F886}" sibTransId="{76905287-1C7F-4A50-9398-EE3CC76A29B6}"/>
    <dgm:cxn modelId="{D1A6446D-2837-4846-920B-88E4270A6C49}" srcId="{281474F1-D001-4B3E-84A7-499AC79E4B53}" destId="{233F2D39-3C50-42D1-A9FD-10518F367BB2}" srcOrd="0" destOrd="0" parTransId="{7F61817B-575C-47C6-9319-FD3DFF9796C1}" sibTransId="{2B880759-B957-493E-A4E4-3D41A727A25C}"/>
    <dgm:cxn modelId="{70AECD1A-AB9D-40B7-BE3F-FC911A14E260}" type="presOf" srcId="{281474F1-D001-4B3E-84A7-499AC79E4B53}" destId="{C64A1C79-9932-4235-9832-11655D313FBF}" srcOrd="0" destOrd="0" presId="urn:microsoft.com/office/officeart/2005/8/layout/vList2"/>
    <dgm:cxn modelId="{8F840691-DF75-4E56-A0E1-D248722A0CF2}" type="presOf" srcId="{5474CAF6-52C0-4B0A-B787-FB888F627BE0}" destId="{1DC8BF72-73D1-4EA6-98D4-6F8CDA41EE2B}" srcOrd="0" destOrd="0" presId="urn:microsoft.com/office/officeart/2005/8/layout/vList2"/>
    <dgm:cxn modelId="{2DA25FCB-BEB0-4E23-91B9-AC46D99E598B}" type="presOf" srcId="{5797F660-88DD-48AB-985B-55AB52CB7966}" destId="{6E0199E7-FD40-494D-8598-03437EABDAD7}" srcOrd="0" destOrd="0" presId="urn:microsoft.com/office/officeart/2005/8/layout/vList2"/>
    <dgm:cxn modelId="{CBE912A7-157B-4985-AA4D-EEC0E828CAB2}" type="presOf" srcId="{2C265E94-1529-4185-9447-1D39BB3423AF}" destId="{FD266163-60E2-4A83-A5DC-7195500892D3}" srcOrd="0" destOrd="1" presId="urn:microsoft.com/office/officeart/2005/8/layout/vList2"/>
    <dgm:cxn modelId="{DF97ACDB-DF6F-4A44-9D11-903FF3CB61E2}" type="presParOf" srcId="{1DC8BF72-73D1-4EA6-98D4-6F8CDA41EE2B}" destId="{550E7A3A-1661-479D-80DB-93D53F44A316}" srcOrd="0" destOrd="0" presId="urn:microsoft.com/office/officeart/2005/8/layout/vList2"/>
    <dgm:cxn modelId="{A4855BAE-45DE-40C0-80E2-47E41D1234C7}" type="presParOf" srcId="{1DC8BF72-73D1-4EA6-98D4-6F8CDA41EE2B}" destId="{6E0199E7-FD40-494D-8598-03437EABDAD7}" srcOrd="1" destOrd="0" presId="urn:microsoft.com/office/officeart/2005/8/layout/vList2"/>
    <dgm:cxn modelId="{4B9EA531-4202-482B-998A-E489F7520BD7}" type="presParOf" srcId="{1DC8BF72-73D1-4EA6-98D4-6F8CDA41EE2B}" destId="{01072F27-94B5-4C97-AB5E-801C18415FA3}" srcOrd="2" destOrd="0" presId="urn:microsoft.com/office/officeart/2005/8/layout/vList2"/>
    <dgm:cxn modelId="{AA9420BE-26F6-4336-B57A-F66E524E22AE}" type="presParOf" srcId="{1DC8BF72-73D1-4EA6-98D4-6F8CDA41EE2B}" destId="{88F92EBB-B575-4D4B-90CF-8C93BF26D366}" srcOrd="3" destOrd="0" presId="urn:microsoft.com/office/officeart/2005/8/layout/vList2"/>
    <dgm:cxn modelId="{5E704D54-E308-4DB2-85ED-6C18A0BEE939}" type="presParOf" srcId="{1DC8BF72-73D1-4EA6-98D4-6F8CDA41EE2B}" destId="{278B93C9-4ECF-4172-A9EC-2B7589970C57}" srcOrd="4" destOrd="0" presId="urn:microsoft.com/office/officeart/2005/8/layout/vList2"/>
    <dgm:cxn modelId="{ECA7D174-5781-4A73-A096-C335F18C4023}" type="presParOf" srcId="{1DC8BF72-73D1-4EA6-98D4-6F8CDA41EE2B}" destId="{448A1FA4-6CE2-4C4C-B01A-DA19E284314E}" srcOrd="5" destOrd="0" presId="urn:microsoft.com/office/officeart/2005/8/layout/vList2"/>
    <dgm:cxn modelId="{1AF8AB1C-636F-44CB-8CF3-6E058F0F5AF9}" type="presParOf" srcId="{1DC8BF72-73D1-4EA6-98D4-6F8CDA41EE2B}" destId="{C64A1C79-9932-4235-9832-11655D313FBF}" srcOrd="6" destOrd="0" presId="urn:microsoft.com/office/officeart/2005/8/layout/vList2"/>
    <dgm:cxn modelId="{5E4D61BF-6772-4B2F-B422-3E9260FCE214}" type="presParOf" srcId="{1DC8BF72-73D1-4EA6-98D4-6F8CDA41EE2B}" destId="{FD266163-60E2-4A83-A5DC-7195500892D3}" srcOrd="7"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5E5FB39-82F1-40F2-A953-9A7FBA8C4EEE}"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FFF1E0E6-116A-4EB8-B4E0-956278008F1E}">
      <dgm:prSet phldrT="[Tekst]"/>
      <dgm:spPr/>
      <dgm:t>
        <a:bodyPr/>
        <a:lstStyle/>
        <a:p>
          <a:r>
            <a:rPr lang="pl-PL" dirty="0" smtClean="0"/>
            <a:t>3. Pomoc publiczna/pomoc de </a:t>
          </a:r>
          <a:r>
            <a:rPr lang="pl-PL" dirty="0" err="1" smtClean="0"/>
            <a:t>minimis</a:t>
          </a:r>
          <a:endParaRPr lang="pl-PL" dirty="0"/>
        </a:p>
      </dgm:t>
    </dgm:pt>
    <dgm:pt modelId="{99CE207A-20AA-4168-8F92-D6F2BC1AA1DE}" type="parTrans" cxnId="{DDA98B31-662C-40A7-BCB8-17B4BC0A0487}">
      <dgm:prSet/>
      <dgm:spPr/>
      <dgm:t>
        <a:bodyPr/>
        <a:lstStyle/>
        <a:p>
          <a:endParaRPr lang="pl-PL"/>
        </a:p>
      </dgm:t>
    </dgm:pt>
    <dgm:pt modelId="{8309E94B-A05D-4E57-9BD8-ED02FF1A72E0}" type="sibTrans" cxnId="{DDA98B31-662C-40A7-BCB8-17B4BC0A0487}">
      <dgm:prSet/>
      <dgm:spPr/>
      <dgm:t>
        <a:bodyPr/>
        <a:lstStyle/>
        <a:p>
          <a:endParaRPr lang="pl-PL"/>
        </a:p>
      </dgm:t>
    </dgm:pt>
    <dgm:pt modelId="{064D1B7F-BFF1-4C00-9A89-1B38CB30BFBC}">
      <dgm:prSet phldrT="[Tekst]"/>
      <dgm:spPr/>
      <dgm:t>
        <a:bodyPr/>
        <a:lstStyle/>
        <a:p>
          <a:pPr algn="just"/>
          <a:r>
            <a:rPr lang="pl-PL" dirty="0" smtClean="0"/>
            <a:t>W ramach kryterium ocenie podlegać będzie zgodność z danym środkiem pomocowym.</a:t>
          </a:r>
          <a:endParaRPr lang="pl-PL" dirty="0"/>
        </a:p>
      </dgm:t>
    </dgm:pt>
    <dgm:pt modelId="{340B6534-7900-4A67-BC7D-800105C36110}" type="parTrans" cxnId="{E934F620-E0AF-45DA-BE0F-9E5761768D1A}">
      <dgm:prSet/>
      <dgm:spPr/>
      <dgm:t>
        <a:bodyPr/>
        <a:lstStyle/>
        <a:p>
          <a:endParaRPr lang="pl-PL"/>
        </a:p>
      </dgm:t>
    </dgm:pt>
    <dgm:pt modelId="{08EDC1B5-7DC3-4F31-9B92-FF2D38AF3AEF}" type="sibTrans" cxnId="{E934F620-E0AF-45DA-BE0F-9E5761768D1A}">
      <dgm:prSet/>
      <dgm:spPr/>
      <dgm:t>
        <a:bodyPr/>
        <a:lstStyle/>
        <a:p>
          <a:endParaRPr lang="pl-PL"/>
        </a:p>
      </dgm:t>
    </dgm:pt>
    <dgm:pt modelId="{D1022698-E6FA-4D70-AECD-AE6DABA64ECB}">
      <dgm:prSet/>
      <dgm:spPr/>
      <dgm:t>
        <a:bodyPr/>
        <a:lstStyle/>
        <a:p>
          <a:pPr algn="just"/>
          <a:r>
            <a:rPr lang="pl-PL" dirty="0" smtClean="0"/>
            <a:t>W przypadku objęcia projektu zasadami pomocy de </a:t>
          </a:r>
          <a:r>
            <a:rPr lang="pl-PL" dirty="0" err="1" smtClean="0"/>
            <a:t>minimis</a:t>
          </a:r>
          <a:r>
            <a:rPr lang="pl-PL" dirty="0" smtClean="0"/>
            <a:t> (Rozporządzenie Komisji nr 1407/2013), weryfikacji podlega m. in.:</a:t>
          </a:r>
          <a:endParaRPr lang="pl-PL" dirty="0"/>
        </a:p>
      </dgm:t>
    </dgm:pt>
    <dgm:pt modelId="{E58501DD-E9DF-4C33-B2FD-F1C725EC4937}" type="parTrans" cxnId="{F5C2D1DF-8C58-4739-83D4-44C0B4F7FF6C}">
      <dgm:prSet/>
      <dgm:spPr/>
      <dgm:t>
        <a:bodyPr/>
        <a:lstStyle/>
        <a:p>
          <a:endParaRPr lang="pl-PL"/>
        </a:p>
      </dgm:t>
    </dgm:pt>
    <dgm:pt modelId="{38404F87-CCD2-4F8A-9BF8-95A0C6BF4F20}" type="sibTrans" cxnId="{F5C2D1DF-8C58-4739-83D4-44C0B4F7FF6C}">
      <dgm:prSet/>
      <dgm:spPr/>
      <dgm:t>
        <a:bodyPr/>
        <a:lstStyle/>
        <a:p>
          <a:endParaRPr lang="pl-PL"/>
        </a:p>
      </dgm:t>
    </dgm:pt>
    <dgm:pt modelId="{448D030D-AD33-4704-B364-9A93C1961F37}">
      <dgm:prSet/>
      <dgm:spPr/>
      <dgm:t>
        <a:bodyPr/>
        <a:lstStyle/>
        <a:p>
          <a:pPr algn="just"/>
          <a:r>
            <a:rPr lang="x-none" dirty="0" smtClean="0"/>
            <a:t>Czy projekt nie jest realizowany w sektorze wyłączonym ze wsparcia?</a:t>
          </a:r>
          <a:endParaRPr lang="pl-PL" dirty="0"/>
        </a:p>
      </dgm:t>
    </dgm:pt>
    <dgm:pt modelId="{B4E39B97-087C-4277-85F7-992592191A4A}" type="parTrans" cxnId="{120F2DB0-8C35-4047-B152-203609926D39}">
      <dgm:prSet/>
      <dgm:spPr/>
      <dgm:t>
        <a:bodyPr/>
        <a:lstStyle/>
        <a:p>
          <a:endParaRPr lang="pl-PL"/>
        </a:p>
      </dgm:t>
    </dgm:pt>
    <dgm:pt modelId="{1F6732D3-D79F-4C02-BB16-3D07148A42B5}" type="sibTrans" cxnId="{120F2DB0-8C35-4047-B152-203609926D39}">
      <dgm:prSet/>
      <dgm:spPr/>
      <dgm:t>
        <a:bodyPr/>
        <a:lstStyle/>
        <a:p>
          <a:endParaRPr lang="pl-PL"/>
        </a:p>
      </dgm:t>
    </dgm:pt>
    <dgm:pt modelId="{56F33237-D75D-4406-BD01-D436C3DD2AC0}">
      <dgm:prSet/>
      <dgm:spPr/>
      <dgm:t>
        <a:bodyPr/>
        <a:lstStyle/>
        <a:p>
          <a:pPr algn="just"/>
          <a:r>
            <a:rPr lang="x-none" dirty="0" smtClean="0"/>
            <a:t>Czy wartość pomocy de minimis nie przekracza dopuszczalnego limitu przypadającego na jednego przedsiębiorcę tj. 200 ty</a:t>
          </a:r>
          <a:r>
            <a:rPr lang="pl-PL" dirty="0" smtClean="0"/>
            <a:t>s.</a:t>
          </a:r>
          <a:r>
            <a:rPr lang="x-none" dirty="0" smtClean="0"/>
            <a:t> euro / 100 ty</a:t>
          </a:r>
          <a:r>
            <a:rPr lang="pl-PL" dirty="0" smtClean="0"/>
            <a:t>s.</a:t>
          </a:r>
          <a:r>
            <a:rPr lang="x-none" dirty="0" smtClean="0"/>
            <a:t> euro (w odniesieniu do wsparcia w sektorze drogowego transportu towarów)?</a:t>
          </a:r>
          <a:endParaRPr lang="pl-PL" dirty="0"/>
        </a:p>
      </dgm:t>
    </dgm:pt>
    <dgm:pt modelId="{73CEB4FB-E438-4124-A421-9DC809AA31DC}" type="parTrans" cxnId="{4CFFC682-0CD9-40D7-9A76-6A92E93AFB36}">
      <dgm:prSet/>
      <dgm:spPr/>
      <dgm:t>
        <a:bodyPr/>
        <a:lstStyle/>
        <a:p>
          <a:endParaRPr lang="pl-PL"/>
        </a:p>
      </dgm:t>
    </dgm:pt>
    <dgm:pt modelId="{69153577-26E7-4A45-937D-19DD69DF5CFB}" type="sibTrans" cxnId="{4CFFC682-0CD9-40D7-9A76-6A92E93AFB36}">
      <dgm:prSet/>
      <dgm:spPr/>
      <dgm:t>
        <a:bodyPr/>
        <a:lstStyle/>
        <a:p>
          <a:endParaRPr lang="pl-PL"/>
        </a:p>
      </dgm:t>
    </dgm:pt>
    <dgm:pt modelId="{7DE0A54B-470C-49A9-AA3E-1CF972A55E46}">
      <dgm:prSet/>
      <dgm:spPr/>
      <dgm:t>
        <a:bodyPr/>
        <a:lstStyle/>
        <a:p>
          <a:pPr algn="just"/>
          <a:r>
            <a:rPr lang="x-none" dirty="0" smtClean="0"/>
            <a:t>Czy wnioskodawca deklaruje wprowadzenie rozdzielności rachunkowej w przypadku prowadzenia działalności gospodarczej w sektorze wykluczonym ze wsparcia (tak by uzyskana pomoc nie stanowiła korzyści dla sektora wykluczonego)?</a:t>
          </a:r>
          <a:endParaRPr lang="pl-PL" dirty="0"/>
        </a:p>
      </dgm:t>
    </dgm:pt>
    <dgm:pt modelId="{55D09DC0-E712-455D-95BA-1FAEADFED0D7}" type="parTrans" cxnId="{0C54100B-7248-4C4A-8D05-273463CB563F}">
      <dgm:prSet/>
      <dgm:spPr/>
      <dgm:t>
        <a:bodyPr/>
        <a:lstStyle/>
        <a:p>
          <a:endParaRPr lang="pl-PL"/>
        </a:p>
      </dgm:t>
    </dgm:pt>
    <dgm:pt modelId="{C2B5B99A-AE17-49EF-9215-CC9185C3A482}" type="sibTrans" cxnId="{0C54100B-7248-4C4A-8D05-273463CB563F}">
      <dgm:prSet/>
      <dgm:spPr/>
      <dgm:t>
        <a:bodyPr/>
        <a:lstStyle/>
        <a:p>
          <a:endParaRPr lang="pl-PL"/>
        </a:p>
      </dgm:t>
    </dgm:pt>
    <dgm:pt modelId="{B0101040-2AEF-4C3D-8E4A-C6AA97598514}">
      <dgm:prSet/>
      <dgm:spPr/>
      <dgm:t>
        <a:bodyPr/>
        <a:lstStyle/>
        <a:p>
          <a:pPr algn="just"/>
          <a:r>
            <a:rPr lang="pl-PL" dirty="0" smtClean="0"/>
            <a:t>UWAGA:</a:t>
          </a:r>
          <a:endParaRPr lang="pl-PL" dirty="0"/>
        </a:p>
      </dgm:t>
    </dgm:pt>
    <dgm:pt modelId="{FDF15892-6B87-48EE-86EA-DD5C7E6647C0}" type="parTrans" cxnId="{685E53CC-74D1-4F21-BC58-547270ED34B5}">
      <dgm:prSet/>
      <dgm:spPr/>
      <dgm:t>
        <a:bodyPr/>
        <a:lstStyle/>
        <a:p>
          <a:endParaRPr lang="pl-PL"/>
        </a:p>
      </dgm:t>
    </dgm:pt>
    <dgm:pt modelId="{8A339A94-5A4C-43C4-98AA-DC1EC26F5DA0}" type="sibTrans" cxnId="{685E53CC-74D1-4F21-BC58-547270ED34B5}">
      <dgm:prSet/>
      <dgm:spPr/>
      <dgm:t>
        <a:bodyPr/>
        <a:lstStyle/>
        <a:p>
          <a:endParaRPr lang="pl-PL"/>
        </a:p>
      </dgm:t>
    </dgm:pt>
    <dgm:pt modelId="{EEBE7F5D-2240-456E-A520-7CA0E5B3979A}">
      <dgm:prSet/>
      <dgm:spPr/>
      <dgm:t>
        <a:bodyPr/>
        <a:lstStyle/>
        <a:p>
          <a:pPr algn="just"/>
          <a:r>
            <a:rPr lang="x-none" dirty="0" smtClean="0"/>
            <a:t>Prosimy jasno określić schemat, w ramach którego przyznawana będzie pomoc publiczna.</a:t>
          </a:r>
          <a:endParaRPr lang="pl-PL" dirty="0"/>
        </a:p>
      </dgm:t>
    </dgm:pt>
    <dgm:pt modelId="{1202575D-2B6B-42B3-AA8C-8E60A696D50B}" type="parTrans" cxnId="{D022B12F-A6BA-4561-8272-5130AA809894}">
      <dgm:prSet/>
      <dgm:spPr/>
      <dgm:t>
        <a:bodyPr/>
        <a:lstStyle/>
        <a:p>
          <a:endParaRPr lang="pl-PL"/>
        </a:p>
      </dgm:t>
    </dgm:pt>
    <dgm:pt modelId="{3306AD11-E592-4636-A7D8-F556E7E9E35C}" type="sibTrans" cxnId="{D022B12F-A6BA-4561-8272-5130AA809894}">
      <dgm:prSet/>
      <dgm:spPr/>
      <dgm:t>
        <a:bodyPr/>
        <a:lstStyle/>
        <a:p>
          <a:endParaRPr lang="pl-PL"/>
        </a:p>
      </dgm:t>
    </dgm:pt>
    <dgm:pt modelId="{DEFCF08E-B47C-4E85-BD6C-7E453A991769}">
      <dgm:prSet/>
      <dgm:spPr/>
      <dgm:t>
        <a:bodyPr/>
        <a:lstStyle/>
        <a:p>
          <a:pPr algn="just"/>
          <a:r>
            <a:rPr lang="pl-PL" dirty="0" smtClean="0"/>
            <a:t>Uwaga nieuwzględniona</a:t>
          </a:r>
          <a:endParaRPr lang="pl-PL" dirty="0"/>
        </a:p>
      </dgm:t>
    </dgm:pt>
    <dgm:pt modelId="{A3C82FEE-1B86-40B7-9A8A-48CD5E5DDEDD}" type="parTrans" cxnId="{DBFBA7F2-F2A5-409D-ACF3-D1F347D1C430}">
      <dgm:prSet/>
      <dgm:spPr/>
      <dgm:t>
        <a:bodyPr/>
        <a:lstStyle/>
        <a:p>
          <a:endParaRPr lang="pl-PL"/>
        </a:p>
      </dgm:t>
    </dgm:pt>
    <dgm:pt modelId="{4F777781-2A8A-4A96-B42F-0CE079E9F94A}" type="sibTrans" cxnId="{DBFBA7F2-F2A5-409D-ACF3-D1F347D1C430}">
      <dgm:prSet/>
      <dgm:spPr/>
      <dgm:t>
        <a:bodyPr/>
        <a:lstStyle/>
        <a:p>
          <a:endParaRPr lang="pl-PL"/>
        </a:p>
      </dgm:t>
    </dgm:pt>
    <dgm:pt modelId="{B4E1F1AD-D513-4164-ACAD-0752F09507EC}" type="pres">
      <dgm:prSet presAssocID="{45E5FB39-82F1-40F2-A953-9A7FBA8C4EEE}" presName="linear" presStyleCnt="0">
        <dgm:presLayoutVars>
          <dgm:animLvl val="lvl"/>
          <dgm:resizeHandles val="exact"/>
        </dgm:presLayoutVars>
      </dgm:prSet>
      <dgm:spPr/>
      <dgm:t>
        <a:bodyPr/>
        <a:lstStyle/>
        <a:p>
          <a:endParaRPr lang="pl-PL"/>
        </a:p>
      </dgm:t>
    </dgm:pt>
    <dgm:pt modelId="{231A1556-8C61-435D-8981-AE42F0072F6B}" type="pres">
      <dgm:prSet presAssocID="{FFF1E0E6-116A-4EB8-B4E0-956278008F1E}" presName="parentText" presStyleLbl="node1" presStyleIdx="0" presStyleCnt="3">
        <dgm:presLayoutVars>
          <dgm:chMax val="0"/>
          <dgm:bulletEnabled val="1"/>
        </dgm:presLayoutVars>
      </dgm:prSet>
      <dgm:spPr/>
      <dgm:t>
        <a:bodyPr/>
        <a:lstStyle/>
        <a:p>
          <a:endParaRPr lang="pl-PL"/>
        </a:p>
      </dgm:t>
    </dgm:pt>
    <dgm:pt modelId="{C46C3856-2FB6-4CA6-96BC-C3160C9B0DC4}" type="pres">
      <dgm:prSet presAssocID="{FFF1E0E6-116A-4EB8-B4E0-956278008F1E}" presName="childText" presStyleLbl="revTx" presStyleIdx="0" presStyleCnt="2">
        <dgm:presLayoutVars>
          <dgm:bulletEnabled val="1"/>
        </dgm:presLayoutVars>
      </dgm:prSet>
      <dgm:spPr/>
      <dgm:t>
        <a:bodyPr/>
        <a:lstStyle/>
        <a:p>
          <a:endParaRPr lang="pl-PL"/>
        </a:p>
      </dgm:t>
    </dgm:pt>
    <dgm:pt modelId="{1B2116CB-80E2-4EDC-B55C-4FEBC9A8E63D}" type="pres">
      <dgm:prSet presAssocID="{B0101040-2AEF-4C3D-8E4A-C6AA97598514}" presName="parentText" presStyleLbl="node1" presStyleIdx="1" presStyleCnt="3">
        <dgm:presLayoutVars>
          <dgm:chMax val="0"/>
          <dgm:bulletEnabled val="1"/>
        </dgm:presLayoutVars>
      </dgm:prSet>
      <dgm:spPr/>
      <dgm:t>
        <a:bodyPr/>
        <a:lstStyle/>
        <a:p>
          <a:endParaRPr lang="pl-PL"/>
        </a:p>
      </dgm:t>
    </dgm:pt>
    <dgm:pt modelId="{805E2C75-AF5D-4DC5-846E-D9906D71511C}" type="pres">
      <dgm:prSet presAssocID="{B0101040-2AEF-4C3D-8E4A-C6AA97598514}" presName="childText" presStyleLbl="revTx" presStyleIdx="1" presStyleCnt="2">
        <dgm:presLayoutVars>
          <dgm:bulletEnabled val="1"/>
        </dgm:presLayoutVars>
      </dgm:prSet>
      <dgm:spPr/>
      <dgm:t>
        <a:bodyPr/>
        <a:lstStyle/>
        <a:p>
          <a:endParaRPr lang="pl-PL"/>
        </a:p>
      </dgm:t>
    </dgm:pt>
    <dgm:pt modelId="{28FBE0A3-DF45-4E8A-BEAB-C0A068CB1E98}" type="pres">
      <dgm:prSet presAssocID="{DEFCF08E-B47C-4E85-BD6C-7E453A991769}" presName="parentText" presStyleLbl="node1" presStyleIdx="2" presStyleCnt="3">
        <dgm:presLayoutVars>
          <dgm:chMax val="0"/>
          <dgm:bulletEnabled val="1"/>
        </dgm:presLayoutVars>
      </dgm:prSet>
      <dgm:spPr/>
      <dgm:t>
        <a:bodyPr/>
        <a:lstStyle/>
        <a:p>
          <a:endParaRPr lang="pl-PL"/>
        </a:p>
      </dgm:t>
    </dgm:pt>
  </dgm:ptLst>
  <dgm:cxnLst>
    <dgm:cxn modelId="{42F4D648-35F5-47B8-8C12-40AE1B1E632F}" type="presOf" srcId="{45E5FB39-82F1-40F2-A953-9A7FBA8C4EEE}" destId="{B4E1F1AD-D513-4164-ACAD-0752F09507EC}" srcOrd="0" destOrd="0" presId="urn:microsoft.com/office/officeart/2005/8/layout/vList2"/>
    <dgm:cxn modelId="{DADF940C-836C-4C98-B286-EEFE46EEC644}" type="presOf" srcId="{448D030D-AD33-4704-B364-9A93C1961F37}" destId="{C46C3856-2FB6-4CA6-96BC-C3160C9B0DC4}" srcOrd="0" destOrd="2" presId="urn:microsoft.com/office/officeart/2005/8/layout/vList2"/>
    <dgm:cxn modelId="{4A738726-1AD8-498D-9998-59BF28C12A01}" type="presOf" srcId="{DEFCF08E-B47C-4E85-BD6C-7E453A991769}" destId="{28FBE0A3-DF45-4E8A-BEAB-C0A068CB1E98}" srcOrd="0" destOrd="0" presId="urn:microsoft.com/office/officeart/2005/8/layout/vList2"/>
    <dgm:cxn modelId="{62CE1DE3-C2A1-41E0-A8E5-52829842BB6D}" type="presOf" srcId="{EEBE7F5D-2240-456E-A520-7CA0E5B3979A}" destId="{805E2C75-AF5D-4DC5-846E-D9906D71511C}" srcOrd="0" destOrd="0" presId="urn:microsoft.com/office/officeart/2005/8/layout/vList2"/>
    <dgm:cxn modelId="{E934F620-E0AF-45DA-BE0F-9E5761768D1A}" srcId="{FFF1E0E6-116A-4EB8-B4E0-956278008F1E}" destId="{064D1B7F-BFF1-4C00-9A89-1B38CB30BFBC}" srcOrd="0" destOrd="0" parTransId="{340B6534-7900-4A67-BC7D-800105C36110}" sibTransId="{08EDC1B5-7DC3-4F31-9B92-FF2D38AF3AEF}"/>
    <dgm:cxn modelId="{2CA0E72E-206A-49C4-8EBA-EC71238B0DE0}" type="presOf" srcId="{D1022698-E6FA-4D70-AECD-AE6DABA64ECB}" destId="{C46C3856-2FB6-4CA6-96BC-C3160C9B0DC4}" srcOrd="0" destOrd="1" presId="urn:microsoft.com/office/officeart/2005/8/layout/vList2"/>
    <dgm:cxn modelId="{4CFFC682-0CD9-40D7-9A76-6A92E93AFB36}" srcId="{D1022698-E6FA-4D70-AECD-AE6DABA64ECB}" destId="{56F33237-D75D-4406-BD01-D436C3DD2AC0}" srcOrd="1" destOrd="0" parTransId="{73CEB4FB-E438-4124-A421-9DC809AA31DC}" sibTransId="{69153577-26E7-4A45-937D-19DD69DF5CFB}"/>
    <dgm:cxn modelId="{F5C2D1DF-8C58-4739-83D4-44C0B4F7FF6C}" srcId="{FFF1E0E6-116A-4EB8-B4E0-956278008F1E}" destId="{D1022698-E6FA-4D70-AECD-AE6DABA64ECB}" srcOrd="1" destOrd="0" parTransId="{E58501DD-E9DF-4C33-B2FD-F1C725EC4937}" sibTransId="{38404F87-CCD2-4F8A-9BF8-95A0C6BF4F20}"/>
    <dgm:cxn modelId="{0C54100B-7248-4C4A-8D05-273463CB563F}" srcId="{D1022698-E6FA-4D70-AECD-AE6DABA64ECB}" destId="{7DE0A54B-470C-49A9-AA3E-1CF972A55E46}" srcOrd="2" destOrd="0" parTransId="{55D09DC0-E712-455D-95BA-1FAEADFED0D7}" sibTransId="{C2B5B99A-AE17-49EF-9215-CC9185C3A482}"/>
    <dgm:cxn modelId="{120F2DB0-8C35-4047-B152-203609926D39}" srcId="{D1022698-E6FA-4D70-AECD-AE6DABA64ECB}" destId="{448D030D-AD33-4704-B364-9A93C1961F37}" srcOrd="0" destOrd="0" parTransId="{B4E39B97-087C-4277-85F7-992592191A4A}" sibTransId="{1F6732D3-D79F-4C02-BB16-3D07148A42B5}"/>
    <dgm:cxn modelId="{685E53CC-74D1-4F21-BC58-547270ED34B5}" srcId="{45E5FB39-82F1-40F2-A953-9A7FBA8C4EEE}" destId="{B0101040-2AEF-4C3D-8E4A-C6AA97598514}" srcOrd="1" destOrd="0" parTransId="{FDF15892-6B87-48EE-86EA-DD5C7E6647C0}" sibTransId="{8A339A94-5A4C-43C4-98AA-DC1EC26F5DA0}"/>
    <dgm:cxn modelId="{D022B12F-A6BA-4561-8272-5130AA809894}" srcId="{B0101040-2AEF-4C3D-8E4A-C6AA97598514}" destId="{EEBE7F5D-2240-456E-A520-7CA0E5B3979A}" srcOrd="0" destOrd="0" parTransId="{1202575D-2B6B-42B3-AA8C-8E60A696D50B}" sibTransId="{3306AD11-E592-4636-A7D8-F556E7E9E35C}"/>
    <dgm:cxn modelId="{DBFBA7F2-F2A5-409D-ACF3-D1F347D1C430}" srcId="{45E5FB39-82F1-40F2-A953-9A7FBA8C4EEE}" destId="{DEFCF08E-B47C-4E85-BD6C-7E453A991769}" srcOrd="2" destOrd="0" parTransId="{A3C82FEE-1B86-40B7-9A8A-48CD5E5DDEDD}" sibTransId="{4F777781-2A8A-4A96-B42F-0CE079E9F94A}"/>
    <dgm:cxn modelId="{B069ABB2-5664-408F-A872-75B9B516CBC5}" type="presOf" srcId="{064D1B7F-BFF1-4C00-9A89-1B38CB30BFBC}" destId="{C46C3856-2FB6-4CA6-96BC-C3160C9B0DC4}" srcOrd="0" destOrd="0" presId="urn:microsoft.com/office/officeart/2005/8/layout/vList2"/>
    <dgm:cxn modelId="{B3E5F124-45AE-4B10-B3AC-8EEB330F8578}" type="presOf" srcId="{7DE0A54B-470C-49A9-AA3E-1CF972A55E46}" destId="{C46C3856-2FB6-4CA6-96BC-C3160C9B0DC4}" srcOrd="0" destOrd="4" presId="urn:microsoft.com/office/officeart/2005/8/layout/vList2"/>
    <dgm:cxn modelId="{8A11E2C7-C5CA-4B85-87A8-7C5FCCD25B9B}" type="presOf" srcId="{B0101040-2AEF-4C3D-8E4A-C6AA97598514}" destId="{1B2116CB-80E2-4EDC-B55C-4FEBC9A8E63D}" srcOrd="0" destOrd="0" presId="urn:microsoft.com/office/officeart/2005/8/layout/vList2"/>
    <dgm:cxn modelId="{79D43B5E-ABBD-48DA-8B45-76C84A5413C3}" type="presOf" srcId="{56F33237-D75D-4406-BD01-D436C3DD2AC0}" destId="{C46C3856-2FB6-4CA6-96BC-C3160C9B0DC4}" srcOrd="0" destOrd="3" presId="urn:microsoft.com/office/officeart/2005/8/layout/vList2"/>
    <dgm:cxn modelId="{DDA98B31-662C-40A7-BCB8-17B4BC0A0487}" srcId="{45E5FB39-82F1-40F2-A953-9A7FBA8C4EEE}" destId="{FFF1E0E6-116A-4EB8-B4E0-956278008F1E}" srcOrd="0" destOrd="0" parTransId="{99CE207A-20AA-4168-8F92-D6F2BC1AA1DE}" sibTransId="{8309E94B-A05D-4E57-9BD8-ED02FF1A72E0}"/>
    <dgm:cxn modelId="{E58ED582-4BCB-4316-BF58-3CD6D94EADF9}" type="presOf" srcId="{FFF1E0E6-116A-4EB8-B4E0-956278008F1E}" destId="{231A1556-8C61-435D-8981-AE42F0072F6B}" srcOrd="0" destOrd="0" presId="urn:microsoft.com/office/officeart/2005/8/layout/vList2"/>
    <dgm:cxn modelId="{F62CC5C0-9C7B-42A3-B5CA-98922C1E89FC}" type="presParOf" srcId="{B4E1F1AD-D513-4164-ACAD-0752F09507EC}" destId="{231A1556-8C61-435D-8981-AE42F0072F6B}" srcOrd="0" destOrd="0" presId="urn:microsoft.com/office/officeart/2005/8/layout/vList2"/>
    <dgm:cxn modelId="{7E3640B9-24C9-4659-95B4-B6FF106B66DC}" type="presParOf" srcId="{B4E1F1AD-D513-4164-ACAD-0752F09507EC}" destId="{C46C3856-2FB6-4CA6-96BC-C3160C9B0DC4}" srcOrd="1" destOrd="0" presId="urn:microsoft.com/office/officeart/2005/8/layout/vList2"/>
    <dgm:cxn modelId="{9B6BF2AB-87A0-4786-A983-02A4CDFC48E6}" type="presParOf" srcId="{B4E1F1AD-D513-4164-ACAD-0752F09507EC}" destId="{1B2116CB-80E2-4EDC-B55C-4FEBC9A8E63D}" srcOrd="2" destOrd="0" presId="urn:microsoft.com/office/officeart/2005/8/layout/vList2"/>
    <dgm:cxn modelId="{BA58607C-BB4F-457C-82D7-3D3A12DC2090}" type="presParOf" srcId="{B4E1F1AD-D513-4164-ACAD-0752F09507EC}" destId="{805E2C75-AF5D-4DC5-846E-D9906D71511C}" srcOrd="3" destOrd="0" presId="urn:microsoft.com/office/officeart/2005/8/layout/vList2"/>
    <dgm:cxn modelId="{4C5D578E-C9F8-4BAE-85C3-F3CC611D54EA}" type="presParOf" srcId="{B4E1F1AD-D513-4164-ACAD-0752F09507EC}" destId="{28FBE0A3-DF45-4E8A-BEAB-C0A068CB1E98}"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78FF2E0-1221-4818-B2F1-79323E167083}"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4C31E497-469B-457F-9676-904E399AFDB5}">
      <dgm:prSet phldrT="[Tekst]"/>
      <dgm:spPr/>
      <dgm:t>
        <a:bodyPr/>
        <a:lstStyle/>
        <a:p>
          <a:r>
            <a:rPr lang="pl-PL" dirty="0" smtClean="0"/>
            <a:t>1. Kwalifikowalność prac B+R</a:t>
          </a:r>
          <a:endParaRPr lang="pl-PL" dirty="0"/>
        </a:p>
      </dgm:t>
    </dgm:pt>
    <dgm:pt modelId="{4FDFF9F9-7735-44EF-865E-22C126D1C068}" type="parTrans" cxnId="{483736FA-B47C-4ED3-965B-D48D8D5EE900}">
      <dgm:prSet/>
      <dgm:spPr/>
      <dgm:t>
        <a:bodyPr/>
        <a:lstStyle/>
        <a:p>
          <a:endParaRPr lang="pl-PL"/>
        </a:p>
      </dgm:t>
    </dgm:pt>
    <dgm:pt modelId="{5B8C529A-9707-431F-8358-1990F9655241}" type="sibTrans" cxnId="{483736FA-B47C-4ED3-965B-D48D8D5EE900}">
      <dgm:prSet/>
      <dgm:spPr/>
      <dgm:t>
        <a:bodyPr/>
        <a:lstStyle/>
        <a:p>
          <a:endParaRPr lang="pl-PL"/>
        </a:p>
      </dgm:t>
    </dgm:pt>
    <dgm:pt modelId="{BF2CFCF1-C98D-4FAE-B22B-CA8A94728193}">
      <dgm:prSet phldrT="[Tekst]"/>
      <dgm:spPr/>
      <dgm:t>
        <a:bodyPr/>
        <a:lstStyle/>
        <a:p>
          <a:pPr algn="just"/>
          <a:r>
            <a:rPr lang="pl-PL" dirty="0" smtClean="0"/>
            <a:t>Ocenie podlegać będzie spełnienie następujących warunków:</a:t>
          </a:r>
          <a:endParaRPr lang="pl-PL" dirty="0"/>
        </a:p>
      </dgm:t>
    </dgm:pt>
    <dgm:pt modelId="{E20CA0E2-D347-48DE-AB1C-1EB53940DF32}" type="parTrans" cxnId="{F3E0CDA8-E274-455E-AE0E-9175787C9A6E}">
      <dgm:prSet/>
      <dgm:spPr/>
      <dgm:t>
        <a:bodyPr/>
        <a:lstStyle/>
        <a:p>
          <a:endParaRPr lang="pl-PL"/>
        </a:p>
      </dgm:t>
    </dgm:pt>
    <dgm:pt modelId="{6698A2BA-85F7-46A7-B56B-FC110379AC92}" type="sibTrans" cxnId="{F3E0CDA8-E274-455E-AE0E-9175787C9A6E}">
      <dgm:prSet/>
      <dgm:spPr/>
      <dgm:t>
        <a:bodyPr/>
        <a:lstStyle/>
        <a:p>
          <a:endParaRPr lang="pl-PL"/>
        </a:p>
      </dgm:t>
    </dgm:pt>
    <dgm:pt modelId="{364CB4FE-B935-4A4F-87AF-006A1AD4BD83}">
      <dgm:prSet phldrT="[Tekst]"/>
      <dgm:spPr/>
      <dgm:t>
        <a:bodyPr/>
        <a:lstStyle/>
        <a:p>
          <a:r>
            <a:rPr lang="pl-PL" dirty="0" smtClean="0"/>
            <a:t>UWAGA:</a:t>
          </a:r>
          <a:endParaRPr lang="pl-PL" dirty="0"/>
        </a:p>
      </dgm:t>
    </dgm:pt>
    <dgm:pt modelId="{75F57A9C-DC33-4001-975A-2DE051C6F40E}" type="parTrans" cxnId="{547C9B25-9B75-4D1D-904F-71CBA4C03628}">
      <dgm:prSet/>
      <dgm:spPr/>
      <dgm:t>
        <a:bodyPr/>
        <a:lstStyle/>
        <a:p>
          <a:endParaRPr lang="pl-PL"/>
        </a:p>
      </dgm:t>
    </dgm:pt>
    <dgm:pt modelId="{6ADDB0F2-636F-4354-BB95-6B400D91B369}" type="sibTrans" cxnId="{547C9B25-9B75-4D1D-904F-71CBA4C03628}">
      <dgm:prSet/>
      <dgm:spPr/>
      <dgm:t>
        <a:bodyPr/>
        <a:lstStyle/>
        <a:p>
          <a:endParaRPr lang="pl-PL"/>
        </a:p>
      </dgm:t>
    </dgm:pt>
    <dgm:pt modelId="{23D23B9B-38AD-41A6-A3C6-A216071DEB06}">
      <dgm:prSet phldrT="[Tekst]"/>
      <dgm:spPr/>
      <dgm:t>
        <a:bodyPr/>
        <a:lstStyle/>
        <a:p>
          <a:pPr algn="just"/>
          <a:r>
            <a:rPr lang="pl-PL" dirty="0" smtClean="0"/>
            <a:t>Czy zapis mówiący, iż projekt obejmujące tylko jedną kategorię, tj. badania przemysłowe lub eksperymentalne prace rozwojowe  oznacza, że projekty obejmujące dwie kategorie są niekwalifikowalne?</a:t>
          </a:r>
          <a:endParaRPr lang="pl-PL" dirty="0"/>
        </a:p>
      </dgm:t>
    </dgm:pt>
    <dgm:pt modelId="{4C6EA0D6-5ED0-479A-A42F-1446B70492AD}" type="parTrans" cxnId="{021C1C62-576B-4DAA-B180-9FBEFFB6DBC1}">
      <dgm:prSet/>
      <dgm:spPr/>
      <dgm:t>
        <a:bodyPr/>
        <a:lstStyle/>
        <a:p>
          <a:endParaRPr lang="pl-PL"/>
        </a:p>
      </dgm:t>
    </dgm:pt>
    <dgm:pt modelId="{E65939E5-ED5E-46B3-B2F9-B2997A52A79B}" type="sibTrans" cxnId="{021C1C62-576B-4DAA-B180-9FBEFFB6DBC1}">
      <dgm:prSet/>
      <dgm:spPr/>
      <dgm:t>
        <a:bodyPr/>
        <a:lstStyle/>
        <a:p>
          <a:endParaRPr lang="pl-PL"/>
        </a:p>
      </dgm:t>
    </dgm:pt>
    <dgm:pt modelId="{F9EAF8F2-C1BD-4CCF-BA92-A0D3000C91CD}">
      <dgm:prSet phldrT="[Tekst]"/>
      <dgm:spPr/>
      <dgm:t>
        <a:bodyPr/>
        <a:lstStyle/>
        <a:p>
          <a:pPr algn="just"/>
          <a:r>
            <a:rPr lang="pl-PL" dirty="0" smtClean="0"/>
            <a:t>Uwaga uwzględniona</a:t>
          </a:r>
        </a:p>
      </dgm:t>
    </dgm:pt>
    <dgm:pt modelId="{23248B34-40C0-4DE4-8D2D-0EBE131EF1AE}" type="parTrans" cxnId="{EAFE66A0-684B-4D61-A9D3-89375217BA42}">
      <dgm:prSet/>
      <dgm:spPr/>
      <dgm:t>
        <a:bodyPr/>
        <a:lstStyle/>
        <a:p>
          <a:endParaRPr lang="pl-PL"/>
        </a:p>
      </dgm:t>
    </dgm:pt>
    <dgm:pt modelId="{1B98F6D1-12A5-4626-8356-9A6A89D8A84D}" type="sibTrans" cxnId="{EAFE66A0-684B-4D61-A9D3-89375217BA42}">
      <dgm:prSet/>
      <dgm:spPr/>
      <dgm:t>
        <a:bodyPr/>
        <a:lstStyle/>
        <a:p>
          <a:endParaRPr lang="pl-PL"/>
        </a:p>
      </dgm:t>
    </dgm:pt>
    <dgm:pt modelId="{DB3CA923-9BCE-412E-863D-F0F7EA66D65A}">
      <dgm:prSet/>
      <dgm:spPr/>
      <dgm:t>
        <a:bodyPr/>
        <a:lstStyle/>
        <a:p>
          <a:pPr algn="just"/>
          <a:r>
            <a:rPr lang="pl-PL" dirty="0" smtClean="0"/>
            <a:t>1. Projekt wpisuje się w kategorię badań przemysłowych lub eksperymentalnych prac rozwojowych.</a:t>
          </a:r>
          <a:endParaRPr lang="pl-PL" dirty="0"/>
        </a:p>
      </dgm:t>
    </dgm:pt>
    <dgm:pt modelId="{98CF14B1-3739-40FF-B389-56869BC024BE}" type="parTrans" cxnId="{F4D23CB2-01E7-4DE6-84C8-B0335C7782E9}">
      <dgm:prSet/>
      <dgm:spPr/>
      <dgm:t>
        <a:bodyPr/>
        <a:lstStyle/>
        <a:p>
          <a:endParaRPr lang="pl-PL"/>
        </a:p>
      </dgm:t>
    </dgm:pt>
    <dgm:pt modelId="{2FB9CD38-8284-4C14-B8C3-D5656A688DDB}" type="sibTrans" cxnId="{F4D23CB2-01E7-4DE6-84C8-B0335C7782E9}">
      <dgm:prSet/>
      <dgm:spPr/>
      <dgm:t>
        <a:bodyPr/>
        <a:lstStyle/>
        <a:p>
          <a:endParaRPr lang="pl-PL"/>
        </a:p>
      </dgm:t>
    </dgm:pt>
    <dgm:pt modelId="{77CCC52C-D586-4593-B032-F093EC102B82}">
      <dgm:prSet/>
      <dgm:spPr/>
      <dgm:t>
        <a:bodyPr/>
        <a:lstStyle/>
        <a:p>
          <a:pPr algn="just"/>
          <a:r>
            <a:rPr lang="pl-PL" strike="sngStrike" dirty="0" smtClean="0"/>
            <a:t>2. Projekt obejmuje tylko jedną kategorię, tj. badania przemysłowe lub eksperymentalne prace rozwojowe .</a:t>
          </a:r>
          <a:endParaRPr lang="pl-PL" strike="sngStrike" dirty="0"/>
        </a:p>
      </dgm:t>
    </dgm:pt>
    <dgm:pt modelId="{8A085F3A-35BB-4BD9-B72D-3B562D324688}" type="parTrans" cxnId="{64CEFAFB-D324-40B6-B92A-8C91B0844896}">
      <dgm:prSet/>
      <dgm:spPr/>
      <dgm:t>
        <a:bodyPr/>
        <a:lstStyle/>
        <a:p>
          <a:endParaRPr lang="pl-PL"/>
        </a:p>
      </dgm:t>
    </dgm:pt>
    <dgm:pt modelId="{2CBF1616-3641-4823-A9C5-11CB95313129}" type="sibTrans" cxnId="{64CEFAFB-D324-40B6-B92A-8C91B0844896}">
      <dgm:prSet/>
      <dgm:spPr/>
      <dgm:t>
        <a:bodyPr/>
        <a:lstStyle/>
        <a:p>
          <a:endParaRPr lang="pl-PL"/>
        </a:p>
      </dgm:t>
    </dgm:pt>
    <dgm:pt modelId="{D585D30D-C318-464A-A197-39FD60724212}">
      <dgm:prSet/>
      <dgm:spPr/>
      <dgm:t>
        <a:bodyPr/>
        <a:lstStyle/>
        <a:p>
          <a:pPr algn="just"/>
          <a:r>
            <a:rPr lang="pl-PL" dirty="0" smtClean="0"/>
            <a:t>3. Prawidłowo przedstawiono poziom gotowości technologicznej projektu (TRL).</a:t>
          </a:r>
          <a:endParaRPr lang="pl-PL" dirty="0"/>
        </a:p>
      </dgm:t>
    </dgm:pt>
    <dgm:pt modelId="{6F34F7D7-DE6A-4B6D-9AA5-081B0B931F98}" type="parTrans" cxnId="{50818244-B71A-429C-911D-A1BC3AAC34EF}">
      <dgm:prSet/>
      <dgm:spPr/>
      <dgm:t>
        <a:bodyPr/>
        <a:lstStyle/>
        <a:p>
          <a:endParaRPr lang="pl-PL"/>
        </a:p>
      </dgm:t>
    </dgm:pt>
    <dgm:pt modelId="{5B3633AE-0BEB-45E0-B128-75E820369047}" type="sibTrans" cxnId="{50818244-B71A-429C-911D-A1BC3AAC34EF}">
      <dgm:prSet/>
      <dgm:spPr/>
      <dgm:t>
        <a:bodyPr/>
        <a:lstStyle/>
        <a:p>
          <a:endParaRPr lang="pl-PL"/>
        </a:p>
      </dgm:t>
    </dgm:pt>
    <dgm:pt modelId="{6D65FA7A-29F8-420F-9245-00801FD801C7}">
      <dgm:prSet/>
      <dgm:spPr/>
      <dgm:t>
        <a:bodyPr/>
        <a:lstStyle/>
        <a:p>
          <a:pPr algn="just"/>
          <a:r>
            <a:rPr lang="pl-PL" dirty="0" smtClean="0"/>
            <a:t>4. Projekt nie obejmuje produkcji masowej ani działalności handlowej.</a:t>
          </a:r>
          <a:endParaRPr lang="pl-PL" dirty="0"/>
        </a:p>
      </dgm:t>
    </dgm:pt>
    <dgm:pt modelId="{2774DB82-5945-41F6-8FFA-EBE8AEBDD355}" type="parTrans" cxnId="{60B37856-D96B-49C3-B8C2-77789109A758}">
      <dgm:prSet/>
      <dgm:spPr/>
      <dgm:t>
        <a:bodyPr/>
        <a:lstStyle/>
        <a:p>
          <a:endParaRPr lang="pl-PL"/>
        </a:p>
      </dgm:t>
    </dgm:pt>
    <dgm:pt modelId="{7B2F8E63-DE87-4359-9859-293D17DE0AA6}" type="sibTrans" cxnId="{60B37856-D96B-49C3-B8C2-77789109A758}">
      <dgm:prSet/>
      <dgm:spPr/>
      <dgm:t>
        <a:bodyPr/>
        <a:lstStyle/>
        <a:p>
          <a:endParaRPr lang="pl-PL"/>
        </a:p>
      </dgm:t>
    </dgm:pt>
    <dgm:pt modelId="{148A4ECC-F3D2-4C46-A12B-76099625F2E2}">
      <dgm:prSet/>
      <dgm:spPr/>
      <dgm:t>
        <a:bodyPr/>
        <a:lstStyle/>
        <a:p>
          <a:pPr algn="just"/>
          <a:r>
            <a:rPr lang="pl-PL" dirty="0" smtClean="0">
              <a:solidFill>
                <a:srgbClr val="FF0000"/>
              </a:solidFill>
            </a:rPr>
            <a:t>5. Dokonano oceny zapotrzebowania rynkowego na planowane rezultaty prac B+R. </a:t>
          </a:r>
          <a:endParaRPr lang="pl-PL" dirty="0">
            <a:solidFill>
              <a:srgbClr val="FF0000"/>
            </a:solidFill>
          </a:endParaRPr>
        </a:p>
      </dgm:t>
    </dgm:pt>
    <dgm:pt modelId="{47E880FF-9CC8-476D-AF8E-100932F7F368}" type="parTrans" cxnId="{718442F9-49CC-4556-A4C9-B9D3DDF831B1}">
      <dgm:prSet/>
      <dgm:spPr/>
      <dgm:t>
        <a:bodyPr/>
        <a:lstStyle/>
        <a:p>
          <a:endParaRPr lang="pl-PL"/>
        </a:p>
      </dgm:t>
    </dgm:pt>
    <dgm:pt modelId="{0A77B487-591C-44ED-B50C-70ACB9CFE08B}" type="sibTrans" cxnId="{718442F9-49CC-4556-A4C9-B9D3DDF831B1}">
      <dgm:prSet/>
      <dgm:spPr/>
      <dgm:t>
        <a:bodyPr/>
        <a:lstStyle/>
        <a:p>
          <a:endParaRPr lang="pl-PL"/>
        </a:p>
      </dgm:t>
    </dgm:pt>
    <dgm:pt modelId="{1D6F17D6-7DBA-4EDA-AD14-17BD54728B85}">
      <dgm:prSet/>
      <dgm:spPr/>
      <dgm:t>
        <a:bodyPr/>
        <a:lstStyle/>
        <a:p>
          <a:pPr algn="just"/>
          <a:r>
            <a:rPr lang="pl-PL" dirty="0" smtClean="0">
              <a:solidFill>
                <a:srgbClr val="FF0000"/>
              </a:solidFill>
            </a:rPr>
            <a:t>6. Dokonano oceny opłacalności wdrożenia prac B+R.</a:t>
          </a:r>
          <a:endParaRPr lang="pl-PL" dirty="0">
            <a:solidFill>
              <a:srgbClr val="FF0000"/>
            </a:solidFill>
          </a:endParaRPr>
        </a:p>
      </dgm:t>
    </dgm:pt>
    <dgm:pt modelId="{FF8A438E-DD93-4A65-8882-0E7713E33B07}" type="parTrans" cxnId="{7CCB306B-522C-46C7-BDE8-CC980A52D2BC}">
      <dgm:prSet/>
      <dgm:spPr/>
      <dgm:t>
        <a:bodyPr/>
        <a:lstStyle/>
        <a:p>
          <a:endParaRPr lang="pl-PL"/>
        </a:p>
      </dgm:t>
    </dgm:pt>
    <dgm:pt modelId="{58695DC6-5FF5-4F21-B040-673454C29B3F}" type="sibTrans" cxnId="{7CCB306B-522C-46C7-BDE8-CC980A52D2BC}">
      <dgm:prSet/>
      <dgm:spPr/>
      <dgm:t>
        <a:bodyPr/>
        <a:lstStyle/>
        <a:p>
          <a:endParaRPr lang="pl-PL"/>
        </a:p>
      </dgm:t>
    </dgm:pt>
    <dgm:pt modelId="{384A02A2-1BA7-453F-92D2-55AA3E95C2DD}">
      <dgm:prSet/>
      <dgm:spPr/>
      <dgm:t>
        <a:bodyPr/>
        <a:lstStyle/>
        <a:p>
          <a:pPr algn="just"/>
          <a:r>
            <a:rPr lang="pl-PL" dirty="0" smtClean="0">
              <a:solidFill>
                <a:srgbClr val="FF0000"/>
              </a:solidFill>
            </a:rPr>
            <a:t>7. Zaplanowane prace B+R są niezbędne do osiągnięcia celu projektu/rozwiązania problemu technologicznego.</a:t>
          </a:r>
          <a:endParaRPr lang="pl-PL" dirty="0">
            <a:solidFill>
              <a:srgbClr val="FF0000"/>
            </a:solidFill>
          </a:endParaRPr>
        </a:p>
      </dgm:t>
    </dgm:pt>
    <dgm:pt modelId="{5FD95AB0-7AEF-45F1-8515-E0AE854535C1}" type="parTrans" cxnId="{8BA86E94-AAD3-4233-A9FF-7BC40BE62AFD}">
      <dgm:prSet/>
      <dgm:spPr/>
      <dgm:t>
        <a:bodyPr/>
        <a:lstStyle/>
        <a:p>
          <a:endParaRPr lang="pl-PL"/>
        </a:p>
      </dgm:t>
    </dgm:pt>
    <dgm:pt modelId="{87ADBB81-CEE2-4D7A-BE5E-0E920F0E2575}" type="sibTrans" cxnId="{8BA86E94-AAD3-4233-A9FF-7BC40BE62AFD}">
      <dgm:prSet/>
      <dgm:spPr/>
      <dgm:t>
        <a:bodyPr/>
        <a:lstStyle/>
        <a:p>
          <a:endParaRPr lang="pl-PL"/>
        </a:p>
      </dgm:t>
    </dgm:pt>
    <dgm:pt modelId="{B7CFA2FC-570D-46A9-9CFD-CEBCF7D1B678}">
      <dgm:prSet/>
      <dgm:spPr/>
      <dgm:t>
        <a:bodyPr/>
        <a:lstStyle/>
        <a:p>
          <a:pPr algn="just"/>
          <a:r>
            <a:rPr lang="pl-PL" dirty="0" smtClean="0">
              <a:solidFill>
                <a:srgbClr val="FF0000"/>
              </a:solidFill>
            </a:rPr>
            <a:t>8. W kontekście wskazanego celu projektu/problemu technologicznego zaplanowane prace B+R są adekwatne.</a:t>
          </a:r>
          <a:endParaRPr lang="pl-PL" dirty="0">
            <a:solidFill>
              <a:srgbClr val="FF0000"/>
            </a:solidFill>
          </a:endParaRPr>
        </a:p>
      </dgm:t>
    </dgm:pt>
    <dgm:pt modelId="{A9A223E7-A673-430E-9233-43E321172258}" type="parTrans" cxnId="{065487D1-2A34-4FE4-A24B-6991913D1EE5}">
      <dgm:prSet/>
      <dgm:spPr/>
      <dgm:t>
        <a:bodyPr/>
        <a:lstStyle/>
        <a:p>
          <a:endParaRPr lang="pl-PL"/>
        </a:p>
      </dgm:t>
    </dgm:pt>
    <dgm:pt modelId="{9B900D90-1689-4087-90E3-1C6047A3A6A2}" type="sibTrans" cxnId="{065487D1-2A34-4FE4-A24B-6991913D1EE5}">
      <dgm:prSet/>
      <dgm:spPr/>
      <dgm:t>
        <a:bodyPr/>
        <a:lstStyle/>
        <a:p>
          <a:endParaRPr lang="pl-PL"/>
        </a:p>
      </dgm:t>
    </dgm:pt>
    <dgm:pt modelId="{23B8E111-92F0-4499-AFD4-1C4775530CF4}">
      <dgm:prSet/>
      <dgm:spPr/>
      <dgm:t>
        <a:bodyPr/>
        <a:lstStyle/>
        <a:p>
          <a:pPr algn="just"/>
          <a:r>
            <a:rPr lang="pl-PL" dirty="0" smtClean="0">
              <a:solidFill>
                <a:srgbClr val="FF0000"/>
              </a:solidFill>
            </a:rPr>
            <a:t>9. Zidentyfikowano i precyzyjnie opisano ewentualne ryzyka związane </a:t>
          </a:r>
          <a:br>
            <a:rPr lang="pl-PL" dirty="0" smtClean="0">
              <a:solidFill>
                <a:srgbClr val="FF0000"/>
              </a:solidFill>
            </a:rPr>
          </a:br>
          <a:r>
            <a:rPr lang="pl-PL" dirty="0" smtClean="0">
              <a:solidFill>
                <a:srgbClr val="FF0000"/>
              </a:solidFill>
            </a:rPr>
            <a:t>z pracami B+R.</a:t>
          </a:r>
          <a:endParaRPr lang="pl-PL" dirty="0">
            <a:solidFill>
              <a:srgbClr val="FF0000"/>
            </a:solidFill>
          </a:endParaRPr>
        </a:p>
      </dgm:t>
    </dgm:pt>
    <dgm:pt modelId="{879A823A-F1E5-4548-A488-B9A172E35D4C}" type="parTrans" cxnId="{E938D6AF-F32C-4E78-8501-10EC21A9D6FD}">
      <dgm:prSet/>
      <dgm:spPr/>
      <dgm:t>
        <a:bodyPr/>
        <a:lstStyle/>
        <a:p>
          <a:endParaRPr lang="pl-PL"/>
        </a:p>
      </dgm:t>
    </dgm:pt>
    <dgm:pt modelId="{331EF9AE-B503-466E-A0FE-1CF2951FDFFF}" type="sibTrans" cxnId="{E938D6AF-F32C-4E78-8501-10EC21A9D6FD}">
      <dgm:prSet/>
      <dgm:spPr/>
      <dgm:t>
        <a:bodyPr/>
        <a:lstStyle/>
        <a:p>
          <a:endParaRPr lang="pl-PL"/>
        </a:p>
      </dgm:t>
    </dgm:pt>
    <dgm:pt modelId="{42AA1368-5D36-4405-B698-79281460BEF2}">
      <dgm:prSet/>
      <dgm:spPr/>
      <dgm:t>
        <a:bodyPr/>
        <a:lstStyle/>
        <a:p>
          <a:pPr algn="just"/>
          <a:r>
            <a:rPr lang="pl-PL" dirty="0" smtClean="0">
              <a:solidFill>
                <a:srgbClr val="FF0000"/>
              </a:solidFill>
            </a:rPr>
            <a:t>10. Uwzględniono (jeśli dotyczy) inne niż technologiczne ewentualne ryzyka/zagrożenia.</a:t>
          </a:r>
          <a:endParaRPr lang="pl-PL" dirty="0">
            <a:solidFill>
              <a:srgbClr val="FF0000"/>
            </a:solidFill>
          </a:endParaRPr>
        </a:p>
      </dgm:t>
    </dgm:pt>
    <dgm:pt modelId="{5C546EAF-B9FB-40C4-AE2F-80D57983ECA5}" type="parTrans" cxnId="{598C29E5-6FDE-4B0A-8957-900A445B0E44}">
      <dgm:prSet/>
      <dgm:spPr/>
      <dgm:t>
        <a:bodyPr/>
        <a:lstStyle/>
        <a:p>
          <a:endParaRPr lang="pl-PL"/>
        </a:p>
      </dgm:t>
    </dgm:pt>
    <dgm:pt modelId="{7E7DCBC2-2B48-4E8F-8C67-690C95A3F2C0}" type="sibTrans" cxnId="{598C29E5-6FDE-4B0A-8957-900A445B0E44}">
      <dgm:prSet/>
      <dgm:spPr/>
      <dgm:t>
        <a:bodyPr/>
        <a:lstStyle/>
        <a:p>
          <a:endParaRPr lang="pl-PL"/>
        </a:p>
      </dgm:t>
    </dgm:pt>
    <dgm:pt modelId="{B28862FA-7B08-4614-905B-C944DDB5267D}">
      <dgm:prSet/>
      <dgm:spPr/>
      <dgm:t>
        <a:bodyPr/>
        <a:lstStyle/>
        <a:p>
          <a:pPr algn="just"/>
          <a:r>
            <a:rPr lang="pl-PL" dirty="0" smtClean="0">
              <a:solidFill>
                <a:srgbClr val="FF0000"/>
              </a:solidFill>
            </a:rPr>
            <a:t>11. Precyzyjnie określono efekt końcowy projektu.</a:t>
          </a:r>
          <a:endParaRPr lang="pl-PL" dirty="0">
            <a:solidFill>
              <a:srgbClr val="FF0000"/>
            </a:solidFill>
          </a:endParaRPr>
        </a:p>
      </dgm:t>
    </dgm:pt>
    <dgm:pt modelId="{A0017AEB-9FF7-4D94-804C-D4DDEBE52D0C}" type="parTrans" cxnId="{4ED310C1-D9DD-481D-95CD-FC797F2A184D}">
      <dgm:prSet/>
      <dgm:spPr/>
      <dgm:t>
        <a:bodyPr/>
        <a:lstStyle/>
        <a:p>
          <a:endParaRPr lang="pl-PL"/>
        </a:p>
      </dgm:t>
    </dgm:pt>
    <dgm:pt modelId="{6C8A4E35-A765-4B23-887E-15982FAEFC6B}" type="sibTrans" cxnId="{4ED310C1-D9DD-481D-95CD-FC797F2A184D}">
      <dgm:prSet/>
      <dgm:spPr/>
      <dgm:t>
        <a:bodyPr/>
        <a:lstStyle/>
        <a:p>
          <a:endParaRPr lang="pl-PL"/>
        </a:p>
      </dgm:t>
    </dgm:pt>
    <dgm:pt modelId="{2499230B-E1D4-4C61-8FBF-48C9D518BF23}">
      <dgm:prSet phldrT="[Tekst]"/>
      <dgm:spPr/>
      <dgm:t>
        <a:bodyPr/>
        <a:lstStyle/>
        <a:p>
          <a:pPr algn="just"/>
          <a:r>
            <a:rPr lang="pl-PL" dirty="0" smtClean="0"/>
            <a:t>W ramach kryteriów powinny zostać poddane ocenie następujące elementy:</a:t>
          </a:r>
          <a:endParaRPr lang="pl-PL" dirty="0"/>
        </a:p>
      </dgm:t>
    </dgm:pt>
    <dgm:pt modelId="{5996C716-8E6D-41F3-9E67-C5AE54435A73}" type="parTrans" cxnId="{054FF439-A0A4-4BAB-9CDF-B1CB0848B595}">
      <dgm:prSet/>
      <dgm:spPr/>
      <dgm:t>
        <a:bodyPr/>
        <a:lstStyle/>
        <a:p>
          <a:endParaRPr lang="pl-PL"/>
        </a:p>
      </dgm:t>
    </dgm:pt>
    <dgm:pt modelId="{B1C41619-C667-4113-9A64-D82D2038E686}" type="sibTrans" cxnId="{054FF439-A0A4-4BAB-9CDF-B1CB0848B595}">
      <dgm:prSet/>
      <dgm:spPr/>
      <dgm:t>
        <a:bodyPr/>
        <a:lstStyle/>
        <a:p>
          <a:endParaRPr lang="pl-PL"/>
        </a:p>
      </dgm:t>
    </dgm:pt>
    <dgm:pt modelId="{A9373AA6-5C16-4A6E-8471-799F6C0B6E4E}">
      <dgm:prSet/>
      <dgm:spPr/>
      <dgm:t>
        <a:bodyPr/>
        <a:lstStyle/>
        <a:p>
          <a:pPr algn="just"/>
          <a:r>
            <a:rPr lang="pl-PL" dirty="0" smtClean="0"/>
            <a:t>Premiowanie projektów realizowanych w partnerstwie;</a:t>
          </a:r>
          <a:endParaRPr lang="pl-PL" dirty="0"/>
        </a:p>
      </dgm:t>
    </dgm:pt>
    <dgm:pt modelId="{9BB9B776-F4F3-4BCA-A6C8-16FB7BFE2012}" type="parTrans" cxnId="{F8D2BF16-412B-4578-A8C1-1868B2A0185E}">
      <dgm:prSet/>
      <dgm:spPr/>
      <dgm:t>
        <a:bodyPr/>
        <a:lstStyle/>
        <a:p>
          <a:endParaRPr lang="pl-PL"/>
        </a:p>
      </dgm:t>
    </dgm:pt>
    <dgm:pt modelId="{F404DE52-8D68-47F1-9E68-88916C8FFAEF}" type="sibTrans" cxnId="{F8D2BF16-412B-4578-A8C1-1868B2A0185E}">
      <dgm:prSet/>
      <dgm:spPr/>
      <dgm:t>
        <a:bodyPr/>
        <a:lstStyle/>
        <a:p>
          <a:endParaRPr lang="pl-PL"/>
        </a:p>
      </dgm:t>
    </dgm:pt>
    <dgm:pt modelId="{2489B38E-BFC8-4FB7-BF81-BCBFC09D9519}">
      <dgm:prSet/>
      <dgm:spPr/>
      <dgm:t>
        <a:bodyPr/>
        <a:lstStyle/>
        <a:p>
          <a:pPr algn="just"/>
          <a:r>
            <a:rPr lang="pl-PL" dirty="0" smtClean="0"/>
            <a:t>Weryfikacja kwestii/zagrożeń związanych z IPR.</a:t>
          </a:r>
          <a:endParaRPr lang="pl-PL" dirty="0"/>
        </a:p>
      </dgm:t>
    </dgm:pt>
    <dgm:pt modelId="{40ECFA09-E895-4E8D-8901-ED019C14AE18}" type="parTrans" cxnId="{CE9EEB49-4993-46AF-BC3A-632AB6584926}">
      <dgm:prSet/>
      <dgm:spPr/>
      <dgm:t>
        <a:bodyPr/>
        <a:lstStyle/>
        <a:p>
          <a:endParaRPr lang="pl-PL"/>
        </a:p>
      </dgm:t>
    </dgm:pt>
    <dgm:pt modelId="{F5C3127D-05C3-483D-BD45-6E716702DAFB}" type="sibTrans" cxnId="{CE9EEB49-4993-46AF-BC3A-632AB6584926}">
      <dgm:prSet/>
      <dgm:spPr/>
      <dgm:t>
        <a:bodyPr/>
        <a:lstStyle/>
        <a:p>
          <a:endParaRPr lang="pl-PL"/>
        </a:p>
      </dgm:t>
    </dgm:pt>
    <dgm:pt modelId="{7C33E035-30E7-436E-9783-A3C4DFDAE293}">
      <dgm:prSet/>
      <dgm:spPr/>
      <dgm:t>
        <a:bodyPr/>
        <a:lstStyle/>
        <a:p>
          <a:pPr algn="just"/>
          <a:r>
            <a:rPr lang="pl-PL" dirty="0" smtClean="0"/>
            <a:t>Weryfikacja adekwatności planowanych badań w stosunku do celów projektu.</a:t>
          </a:r>
          <a:endParaRPr lang="pl-PL" dirty="0"/>
        </a:p>
      </dgm:t>
    </dgm:pt>
    <dgm:pt modelId="{B8244713-5B4B-4B7D-8966-2A7EB96DAB6D}" type="parTrans" cxnId="{7EE8ED60-0F70-4CB2-9367-3A89912BE46D}">
      <dgm:prSet/>
      <dgm:spPr/>
      <dgm:t>
        <a:bodyPr/>
        <a:lstStyle/>
        <a:p>
          <a:endParaRPr lang="pl-PL"/>
        </a:p>
      </dgm:t>
    </dgm:pt>
    <dgm:pt modelId="{71D1C1F7-9386-4602-90D1-600B3958B4DC}" type="sibTrans" cxnId="{7EE8ED60-0F70-4CB2-9367-3A89912BE46D}">
      <dgm:prSet/>
      <dgm:spPr/>
      <dgm:t>
        <a:bodyPr/>
        <a:lstStyle/>
        <a:p>
          <a:endParaRPr lang="pl-PL"/>
        </a:p>
      </dgm:t>
    </dgm:pt>
    <dgm:pt modelId="{D94FB96C-B468-4EE8-92B3-BBDD1DACCF61}">
      <dgm:prSet/>
      <dgm:spPr/>
      <dgm:t>
        <a:bodyPr/>
        <a:lstStyle/>
        <a:p>
          <a:pPr algn="just"/>
          <a:r>
            <a:rPr lang="pl-PL" dirty="0" smtClean="0"/>
            <a:t>Ocena działań zapobiegania ryzykom w trakcie realizacji projektu badawczego.</a:t>
          </a:r>
          <a:endParaRPr lang="pl-PL" dirty="0"/>
        </a:p>
      </dgm:t>
    </dgm:pt>
    <dgm:pt modelId="{DE6CBD73-FDE0-4282-81CC-0B52A17E5079}" type="parTrans" cxnId="{07EC4671-63D9-4519-989F-00CAFEF34055}">
      <dgm:prSet/>
      <dgm:spPr/>
      <dgm:t>
        <a:bodyPr/>
        <a:lstStyle/>
        <a:p>
          <a:endParaRPr lang="pl-PL"/>
        </a:p>
      </dgm:t>
    </dgm:pt>
    <dgm:pt modelId="{EB896993-C922-4696-A7D8-BF34AB2133FF}" type="sibTrans" cxnId="{07EC4671-63D9-4519-989F-00CAFEF34055}">
      <dgm:prSet/>
      <dgm:spPr/>
      <dgm:t>
        <a:bodyPr/>
        <a:lstStyle/>
        <a:p>
          <a:endParaRPr lang="pl-PL"/>
        </a:p>
      </dgm:t>
    </dgm:pt>
    <dgm:pt modelId="{6C13E309-4345-4F01-98F3-791215E266E5}">
      <dgm:prSet/>
      <dgm:spPr/>
      <dgm:t>
        <a:bodyPr/>
        <a:lstStyle/>
        <a:p>
          <a:pPr algn="just"/>
          <a:r>
            <a:rPr lang="pl-PL" dirty="0" smtClean="0"/>
            <a:t>Ocena zespołu badawczego i zasobów technicznych w celu zapewnienia prawidłowej realizacji badań.</a:t>
          </a:r>
          <a:endParaRPr lang="pl-PL" dirty="0"/>
        </a:p>
      </dgm:t>
    </dgm:pt>
    <dgm:pt modelId="{00D8F06C-5E16-4DCB-A395-08EA7C183124}" type="parTrans" cxnId="{6F0D0B8C-E6CE-4D87-816F-C62511E25411}">
      <dgm:prSet/>
      <dgm:spPr/>
      <dgm:t>
        <a:bodyPr/>
        <a:lstStyle/>
        <a:p>
          <a:endParaRPr lang="pl-PL"/>
        </a:p>
      </dgm:t>
    </dgm:pt>
    <dgm:pt modelId="{7421C958-FD0D-4E5E-8A36-47D4522BA062}" type="sibTrans" cxnId="{6F0D0B8C-E6CE-4D87-816F-C62511E25411}">
      <dgm:prSet/>
      <dgm:spPr/>
      <dgm:t>
        <a:bodyPr/>
        <a:lstStyle/>
        <a:p>
          <a:endParaRPr lang="pl-PL"/>
        </a:p>
      </dgm:t>
    </dgm:pt>
    <dgm:pt modelId="{67EAA70E-882C-481D-B383-258664EC7E8C}">
      <dgm:prSet/>
      <dgm:spPr/>
      <dgm:t>
        <a:bodyPr/>
        <a:lstStyle/>
        <a:p>
          <a:pPr algn="just"/>
          <a:r>
            <a:rPr lang="pl-PL" dirty="0" smtClean="0"/>
            <a:t>Ocena zespołu zarządzającego projektem.</a:t>
          </a:r>
          <a:endParaRPr lang="pl-PL" dirty="0"/>
        </a:p>
      </dgm:t>
    </dgm:pt>
    <dgm:pt modelId="{05A75735-F523-4BE7-92CE-D866DF7EA999}" type="parTrans" cxnId="{05C2ED94-358B-496B-8DE7-ED04FB40AD64}">
      <dgm:prSet/>
      <dgm:spPr/>
      <dgm:t>
        <a:bodyPr/>
        <a:lstStyle/>
        <a:p>
          <a:endParaRPr lang="pl-PL"/>
        </a:p>
      </dgm:t>
    </dgm:pt>
    <dgm:pt modelId="{674E3C5E-2298-434A-B2C6-5110849786FD}" type="sibTrans" cxnId="{05C2ED94-358B-496B-8DE7-ED04FB40AD64}">
      <dgm:prSet/>
      <dgm:spPr/>
      <dgm:t>
        <a:bodyPr/>
        <a:lstStyle/>
        <a:p>
          <a:endParaRPr lang="pl-PL"/>
        </a:p>
      </dgm:t>
    </dgm:pt>
    <dgm:pt modelId="{1C3C9A4E-204D-4B7D-820D-A6DDB3DE77D8}">
      <dgm:prSet/>
      <dgm:spPr/>
      <dgm:t>
        <a:bodyPr/>
        <a:lstStyle/>
        <a:p>
          <a:pPr algn="just"/>
          <a:r>
            <a:rPr lang="pl-PL" dirty="0" smtClean="0"/>
            <a:t>Ocena zapotrzebowania rynkowego na planowane rezultaty prac B+R.</a:t>
          </a:r>
          <a:endParaRPr lang="pl-PL" dirty="0"/>
        </a:p>
      </dgm:t>
    </dgm:pt>
    <dgm:pt modelId="{C4D6904A-4C35-4693-BDB5-088F7C999CC7}" type="parTrans" cxnId="{E856A90B-4875-423C-9275-48B034FC7423}">
      <dgm:prSet/>
      <dgm:spPr/>
      <dgm:t>
        <a:bodyPr/>
        <a:lstStyle/>
        <a:p>
          <a:endParaRPr lang="pl-PL"/>
        </a:p>
      </dgm:t>
    </dgm:pt>
    <dgm:pt modelId="{D11689CB-86A8-4DA7-AB16-58427C667B39}" type="sibTrans" cxnId="{E856A90B-4875-423C-9275-48B034FC7423}">
      <dgm:prSet/>
      <dgm:spPr/>
      <dgm:t>
        <a:bodyPr/>
        <a:lstStyle/>
        <a:p>
          <a:endParaRPr lang="pl-PL"/>
        </a:p>
      </dgm:t>
    </dgm:pt>
    <dgm:pt modelId="{373EA227-A9BC-49DA-BB78-2B9F44AC5F7D}">
      <dgm:prSet/>
      <dgm:spPr/>
      <dgm:t>
        <a:bodyPr/>
        <a:lstStyle/>
        <a:p>
          <a:pPr algn="just"/>
          <a:r>
            <a:rPr lang="pl-PL" dirty="0" smtClean="0"/>
            <a:t>Ocena poziomu nowości planowanych rezultatów B+R.</a:t>
          </a:r>
          <a:endParaRPr lang="pl-PL" dirty="0"/>
        </a:p>
      </dgm:t>
    </dgm:pt>
    <dgm:pt modelId="{646290EA-7FAD-4DB4-8886-D58D573DD259}" type="parTrans" cxnId="{939D49F3-4583-45D8-A2D4-44D10C264DB2}">
      <dgm:prSet/>
      <dgm:spPr/>
      <dgm:t>
        <a:bodyPr/>
        <a:lstStyle/>
        <a:p>
          <a:endParaRPr lang="pl-PL"/>
        </a:p>
      </dgm:t>
    </dgm:pt>
    <dgm:pt modelId="{39EFEBBD-8C05-4257-A77D-BF58BAC92330}" type="sibTrans" cxnId="{939D49F3-4583-45D8-A2D4-44D10C264DB2}">
      <dgm:prSet/>
      <dgm:spPr/>
      <dgm:t>
        <a:bodyPr/>
        <a:lstStyle/>
        <a:p>
          <a:endParaRPr lang="pl-PL"/>
        </a:p>
      </dgm:t>
    </dgm:pt>
    <dgm:pt modelId="{E2D1BAA3-EA58-43BA-A2DE-114A31C5A5D3}">
      <dgm:prSet/>
      <dgm:spPr/>
      <dgm:t>
        <a:bodyPr/>
        <a:lstStyle/>
        <a:p>
          <a:pPr algn="just"/>
          <a:r>
            <a:rPr lang="pl-PL" dirty="0" smtClean="0"/>
            <a:t>Ocena opłacalności wdrożenia.</a:t>
          </a:r>
          <a:endParaRPr lang="pl-PL" dirty="0"/>
        </a:p>
      </dgm:t>
    </dgm:pt>
    <dgm:pt modelId="{FB3FD205-4E2C-48EC-B00E-DCAC9D1804D9}" type="parTrans" cxnId="{3737D0D8-633E-45D2-AA74-24E3226AAAA4}">
      <dgm:prSet/>
      <dgm:spPr/>
      <dgm:t>
        <a:bodyPr/>
        <a:lstStyle/>
        <a:p>
          <a:endParaRPr lang="pl-PL"/>
        </a:p>
      </dgm:t>
    </dgm:pt>
    <dgm:pt modelId="{72C7CD7F-15F6-45F5-A91E-8A6C8243B1FF}" type="sibTrans" cxnId="{3737D0D8-633E-45D2-AA74-24E3226AAAA4}">
      <dgm:prSet/>
      <dgm:spPr/>
      <dgm:t>
        <a:bodyPr/>
        <a:lstStyle/>
        <a:p>
          <a:endParaRPr lang="pl-PL"/>
        </a:p>
      </dgm:t>
    </dgm:pt>
    <dgm:pt modelId="{83EBF379-BC70-4BDC-99A1-42D7840F9043}">
      <dgm:prSet phldrT="[Tekst]"/>
      <dgm:spPr/>
      <dgm:t>
        <a:bodyPr/>
        <a:lstStyle/>
        <a:p>
          <a:pPr algn="just"/>
          <a:r>
            <a:rPr lang="pl-PL" dirty="0" smtClean="0"/>
            <a:t>Wyjaśnienia:</a:t>
          </a:r>
        </a:p>
      </dgm:t>
    </dgm:pt>
    <dgm:pt modelId="{02E92CE1-503E-4513-B39A-8D097F7F3DE2}" type="parTrans" cxnId="{8E2D1210-DF73-4DDC-9AE3-283EC3AAD062}">
      <dgm:prSet/>
      <dgm:spPr/>
      <dgm:t>
        <a:bodyPr/>
        <a:lstStyle/>
        <a:p>
          <a:endParaRPr lang="pl-PL"/>
        </a:p>
      </dgm:t>
    </dgm:pt>
    <dgm:pt modelId="{E9C1C7AE-73E6-4514-8F5A-5BCF5F70279B}" type="sibTrans" cxnId="{8E2D1210-DF73-4DDC-9AE3-283EC3AAD062}">
      <dgm:prSet/>
      <dgm:spPr/>
      <dgm:t>
        <a:bodyPr/>
        <a:lstStyle/>
        <a:p>
          <a:endParaRPr lang="pl-PL"/>
        </a:p>
      </dgm:t>
    </dgm:pt>
    <dgm:pt modelId="{B0EF26A1-F757-41EA-B592-01C3DFBC4731}">
      <dgm:prSet phldrT="[Tekst]"/>
      <dgm:spPr/>
      <dgm:t>
        <a:bodyPr/>
        <a:lstStyle/>
        <a:p>
          <a:pPr algn="just"/>
          <a:r>
            <a:rPr lang="pl-PL" dirty="0" smtClean="0"/>
            <a:t>Ocena zespołu badawczego i zarządzającego projektem oraz zasobów technicznych jest dokonywana przez ekspertów w ramach kryterium merytorycznym standardowym </a:t>
          </a:r>
          <a:r>
            <a:rPr lang="pl-PL" i="1" dirty="0" smtClean="0"/>
            <a:t>Wykonalność instytucjonalna oraz finansowa projektu</a:t>
          </a:r>
          <a:r>
            <a:rPr lang="pl-PL" dirty="0" smtClean="0"/>
            <a:t> na podstawie dokumentacji aplikacyjnej wnioskodawcy. Wnioskodawca będzie zobowiązany do szczegółowego opisania kadry badawczej, technicznej i zarządzającej projektem, wykształcenia, doświadczenia, a także posiadanych zasobów technicznych we wniosku i załącznikach do wniosku</a:t>
          </a:r>
        </a:p>
      </dgm:t>
    </dgm:pt>
    <dgm:pt modelId="{9C741D6F-8566-4EB9-8E6D-5AC54E0AB2A2}" type="parTrans" cxnId="{9B5D1EDB-1A08-485D-8F92-1B4831A38A44}">
      <dgm:prSet/>
      <dgm:spPr/>
      <dgm:t>
        <a:bodyPr/>
        <a:lstStyle/>
        <a:p>
          <a:endParaRPr lang="pl-PL"/>
        </a:p>
      </dgm:t>
    </dgm:pt>
    <dgm:pt modelId="{28013D65-0E97-4CA9-BA60-27AA6866576E}" type="sibTrans" cxnId="{9B5D1EDB-1A08-485D-8F92-1B4831A38A44}">
      <dgm:prSet/>
      <dgm:spPr/>
      <dgm:t>
        <a:bodyPr/>
        <a:lstStyle/>
        <a:p>
          <a:endParaRPr lang="pl-PL"/>
        </a:p>
      </dgm:t>
    </dgm:pt>
    <dgm:pt modelId="{554FBAF7-0AB9-4F2D-9C5F-A3F88BF558FB}" type="pres">
      <dgm:prSet presAssocID="{C78FF2E0-1221-4818-B2F1-79323E167083}" presName="linear" presStyleCnt="0">
        <dgm:presLayoutVars>
          <dgm:animLvl val="lvl"/>
          <dgm:resizeHandles val="exact"/>
        </dgm:presLayoutVars>
      </dgm:prSet>
      <dgm:spPr/>
      <dgm:t>
        <a:bodyPr/>
        <a:lstStyle/>
        <a:p>
          <a:endParaRPr lang="pl-PL"/>
        </a:p>
      </dgm:t>
    </dgm:pt>
    <dgm:pt modelId="{3B2E0974-59AB-49C9-AC22-8D54E0B3F834}" type="pres">
      <dgm:prSet presAssocID="{4C31E497-469B-457F-9676-904E399AFDB5}" presName="parentText" presStyleLbl="node1" presStyleIdx="0" presStyleCnt="3">
        <dgm:presLayoutVars>
          <dgm:chMax val="0"/>
          <dgm:bulletEnabled val="1"/>
        </dgm:presLayoutVars>
      </dgm:prSet>
      <dgm:spPr/>
      <dgm:t>
        <a:bodyPr/>
        <a:lstStyle/>
        <a:p>
          <a:endParaRPr lang="pl-PL"/>
        </a:p>
      </dgm:t>
    </dgm:pt>
    <dgm:pt modelId="{91B24098-8B13-4991-96D7-35C4DF21F0C5}" type="pres">
      <dgm:prSet presAssocID="{4C31E497-469B-457F-9676-904E399AFDB5}" presName="childText" presStyleLbl="revTx" presStyleIdx="0" presStyleCnt="3">
        <dgm:presLayoutVars>
          <dgm:bulletEnabled val="1"/>
        </dgm:presLayoutVars>
      </dgm:prSet>
      <dgm:spPr/>
      <dgm:t>
        <a:bodyPr/>
        <a:lstStyle/>
        <a:p>
          <a:endParaRPr lang="pl-PL"/>
        </a:p>
      </dgm:t>
    </dgm:pt>
    <dgm:pt modelId="{AC553EA0-2D3D-495A-92F1-520AD58165E4}" type="pres">
      <dgm:prSet presAssocID="{364CB4FE-B935-4A4F-87AF-006A1AD4BD83}" presName="parentText" presStyleLbl="node1" presStyleIdx="1" presStyleCnt="3">
        <dgm:presLayoutVars>
          <dgm:chMax val="0"/>
          <dgm:bulletEnabled val="1"/>
        </dgm:presLayoutVars>
      </dgm:prSet>
      <dgm:spPr/>
      <dgm:t>
        <a:bodyPr/>
        <a:lstStyle/>
        <a:p>
          <a:endParaRPr lang="pl-PL"/>
        </a:p>
      </dgm:t>
    </dgm:pt>
    <dgm:pt modelId="{C7F1CFBC-6D2D-4D55-9A2E-826FF295A210}" type="pres">
      <dgm:prSet presAssocID="{364CB4FE-B935-4A4F-87AF-006A1AD4BD83}" presName="childText" presStyleLbl="revTx" presStyleIdx="1" presStyleCnt="3">
        <dgm:presLayoutVars>
          <dgm:bulletEnabled val="1"/>
        </dgm:presLayoutVars>
      </dgm:prSet>
      <dgm:spPr/>
      <dgm:t>
        <a:bodyPr/>
        <a:lstStyle/>
        <a:p>
          <a:endParaRPr lang="pl-PL"/>
        </a:p>
      </dgm:t>
    </dgm:pt>
    <dgm:pt modelId="{F1B34451-E783-490B-BC90-1AE432BF25FD}" type="pres">
      <dgm:prSet presAssocID="{F9EAF8F2-C1BD-4CCF-BA92-A0D3000C91CD}" presName="parentText" presStyleLbl="node1" presStyleIdx="2" presStyleCnt="3">
        <dgm:presLayoutVars>
          <dgm:chMax val="0"/>
          <dgm:bulletEnabled val="1"/>
        </dgm:presLayoutVars>
      </dgm:prSet>
      <dgm:spPr/>
      <dgm:t>
        <a:bodyPr/>
        <a:lstStyle/>
        <a:p>
          <a:endParaRPr lang="pl-PL"/>
        </a:p>
      </dgm:t>
    </dgm:pt>
    <dgm:pt modelId="{B79E5D11-7D3D-4C9F-967D-967566ACCF05}" type="pres">
      <dgm:prSet presAssocID="{F9EAF8F2-C1BD-4CCF-BA92-A0D3000C91CD}" presName="childText" presStyleLbl="revTx" presStyleIdx="2" presStyleCnt="3">
        <dgm:presLayoutVars>
          <dgm:bulletEnabled val="1"/>
        </dgm:presLayoutVars>
      </dgm:prSet>
      <dgm:spPr/>
      <dgm:t>
        <a:bodyPr/>
        <a:lstStyle/>
        <a:p>
          <a:endParaRPr lang="pl-PL"/>
        </a:p>
      </dgm:t>
    </dgm:pt>
  </dgm:ptLst>
  <dgm:cxnLst>
    <dgm:cxn modelId="{0C57D096-7326-477D-8761-A18F41130118}" type="presOf" srcId="{384A02A2-1BA7-453F-92D2-55AA3E95C2DD}" destId="{91B24098-8B13-4991-96D7-35C4DF21F0C5}" srcOrd="0" destOrd="7" presId="urn:microsoft.com/office/officeart/2005/8/layout/vList2"/>
    <dgm:cxn modelId="{0FF2E5A7-D8EC-43B8-8F6B-87ECF932C66D}" type="presOf" srcId="{B0EF26A1-F757-41EA-B592-01C3DFBC4731}" destId="{B79E5D11-7D3D-4C9F-967D-967566ACCF05}" srcOrd="0" destOrd="1" presId="urn:microsoft.com/office/officeart/2005/8/layout/vList2"/>
    <dgm:cxn modelId="{12968F37-1F61-4BED-93F2-73E4878AA32C}" type="presOf" srcId="{23B8E111-92F0-4499-AFD4-1C4775530CF4}" destId="{91B24098-8B13-4991-96D7-35C4DF21F0C5}" srcOrd="0" destOrd="9" presId="urn:microsoft.com/office/officeart/2005/8/layout/vList2"/>
    <dgm:cxn modelId="{E78B2242-3236-45C2-B8E3-9D7FBAE86C19}" type="presOf" srcId="{DB3CA923-9BCE-412E-863D-F0F7EA66D65A}" destId="{91B24098-8B13-4991-96D7-35C4DF21F0C5}" srcOrd="0" destOrd="1" presId="urn:microsoft.com/office/officeart/2005/8/layout/vList2"/>
    <dgm:cxn modelId="{05C2ED94-358B-496B-8DE7-ED04FB40AD64}" srcId="{2499230B-E1D4-4C61-8FBF-48C9D518BF23}" destId="{67EAA70E-882C-481D-B383-258664EC7E8C}" srcOrd="5" destOrd="0" parTransId="{05A75735-F523-4BE7-92CE-D866DF7EA999}" sibTransId="{674E3C5E-2298-434A-B2C6-5110849786FD}"/>
    <dgm:cxn modelId="{6F0D0B8C-E6CE-4D87-816F-C62511E25411}" srcId="{2499230B-E1D4-4C61-8FBF-48C9D518BF23}" destId="{6C13E309-4345-4F01-98F3-791215E266E5}" srcOrd="4" destOrd="0" parTransId="{00D8F06C-5E16-4DCB-A395-08EA7C183124}" sibTransId="{7421C958-FD0D-4E5E-8A36-47D4522BA062}"/>
    <dgm:cxn modelId="{D23E2825-BAF7-494E-ADB2-B9580BD9A87B}" type="presOf" srcId="{2489B38E-BFC8-4FB7-BF81-BCBFC09D9519}" destId="{C7F1CFBC-6D2D-4D55-9A2E-826FF295A210}" srcOrd="0" destOrd="3" presId="urn:microsoft.com/office/officeart/2005/8/layout/vList2"/>
    <dgm:cxn modelId="{165D7ABC-F2E1-438D-B608-D9BC960F181D}" type="presOf" srcId="{A9373AA6-5C16-4A6E-8471-799F6C0B6E4E}" destId="{C7F1CFBC-6D2D-4D55-9A2E-826FF295A210}" srcOrd="0" destOrd="2" presId="urn:microsoft.com/office/officeart/2005/8/layout/vList2"/>
    <dgm:cxn modelId="{06C41526-8566-4C95-8C71-935EA7B906D8}" type="presOf" srcId="{B28862FA-7B08-4614-905B-C944DDB5267D}" destId="{91B24098-8B13-4991-96D7-35C4DF21F0C5}" srcOrd="0" destOrd="11" presId="urn:microsoft.com/office/officeart/2005/8/layout/vList2"/>
    <dgm:cxn modelId="{483736FA-B47C-4ED3-965B-D48D8D5EE900}" srcId="{C78FF2E0-1221-4818-B2F1-79323E167083}" destId="{4C31E497-469B-457F-9676-904E399AFDB5}" srcOrd="0" destOrd="0" parTransId="{4FDFF9F9-7735-44EF-865E-22C126D1C068}" sibTransId="{5B8C529A-9707-431F-8358-1990F9655241}"/>
    <dgm:cxn modelId="{F3E0CDA8-E274-455E-AE0E-9175787C9A6E}" srcId="{4C31E497-469B-457F-9676-904E399AFDB5}" destId="{BF2CFCF1-C98D-4FAE-B22B-CA8A94728193}" srcOrd="0" destOrd="0" parTransId="{E20CA0E2-D347-48DE-AB1C-1EB53940DF32}" sibTransId="{6698A2BA-85F7-46A7-B56B-FC110379AC92}"/>
    <dgm:cxn modelId="{EAFE66A0-684B-4D61-A9D3-89375217BA42}" srcId="{C78FF2E0-1221-4818-B2F1-79323E167083}" destId="{F9EAF8F2-C1BD-4CCF-BA92-A0D3000C91CD}" srcOrd="2" destOrd="0" parTransId="{23248B34-40C0-4DE4-8D2D-0EBE131EF1AE}" sibTransId="{1B98F6D1-12A5-4626-8356-9A6A89D8A84D}"/>
    <dgm:cxn modelId="{6CDBC3BF-C1CE-44CD-81EA-A59777B3B29E}" type="presOf" srcId="{2499230B-E1D4-4C61-8FBF-48C9D518BF23}" destId="{C7F1CFBC-6D2D-4D55-9A2E-826FF295A210}" srcOrd="0" destOrd="1" presId="urn:microsoft.com/office/officeart/2005/8/layout/vList2"/>
    <dgm:cxn modelId="{E856A90B-4875-423C-9275-48B034FC7423}" srcId="{2499230B-E1D4-4C61-8FBF-48C9D518BF23}" destId="{1C3C9A4E-204D-4B7D-820D-A6DDB3DE77D8}" srcOrd="6" destOrd="0" parTransId="{C4D6904A-4C35-4693-BDB5-088F7C999CC7}" sibTransId="{D11689CB-86A8-4DA7-AB16-58427C667B39}"/>
    <dgm:cxn modelId="{021C1C62-576B-4DAA-B180-9FBEFFB6DBC1}" srcId="{364CB4FE-B935-4A4F-87AF-006A1AD4BD83}" destId="{23D23B9B-38AD-41A6-A3C6-A216071DEB06}" srcOrd="0" destOrd="0" parTransId="{4C6EA0D6-5ED0-479A-A42F-1446B70492AD}" sibTransId="{E65939E5-ED5E-46B3-B2F9-B2997A52A79B}"/>
    <dgm:cxn modelId="{5868A575-6DD5-48E0-A40A-11F91C989BC3}" type="presOf" srcId="{67EAA70E-882C-481D-B383-258664EC7E8C}" destId="{C7F1CFBC-6D2D-4D55-9A2E-826FF295A210}" srcOrd="0" destOrd="7" presId="urn:microsoft.com/office/officeart/2005/8/layout/vList2"/>
    <dgm:cxn modelId="{8BA86E94-AAD3-4233-A9FF-7BC40BE62AFD}" srcId="{BF2CFCF1-C98D-4FAE-B22B-CA8A94728193}" destId="{384A02A2-1BA7-453F-92D2-55AA3E95C2DD}" srcOrd="6" destOrd="0" parTransId="{5FD95AB0-7AEF-45F1-8515-E0AE854535C1}" sibTransId="{87ADBB81-CEE2-4D7A-BE5E-0E920F0E2575}"/>
    <dgm:cxn modelId="{054FF439-A0A4-4BAB-9CDF-B1CB0848B595}" srcId="{364CB4FE-B935-4A4F-87AF-006A1AD4BD83}" destId="{2499230B-E1D4-4C61-8FBF-48C9D518BF23}" srcOrd="1" destOrd="0" parTransId="{5996C716-8E6D-41F3-9E67-C5AE54435A73}" sibTransId="{B1C41619-C667-4113-9A64-D82D2038E686}"/>
    <dgm:cxn modelId="{50818244-B71A-429C-911D-A1BC3AAC34EF}" srcId="{BF2CFCF1-C98D-4FAE-B22B-CA8A94728193}" destId="{D585D30D-C318-464A-A197-39FD60724212}" srcOrd="2" destOrd="0" parTransId="{6F34F7D7-DE6A-4B6D-9AA5-081B0B931F98}" sibTransId="{5B3633AE-0BEB-45E0-B128-75E820369047}"/>
    <dgm:cxn modelId="{A1975548-9633-4379-AD9A-CF86AB29806F}" type="presOf" srcId="{1C3C9A4E-204D-4B7D-820D-A6DDB3DE77D8}" destId="{C7F1CFBC-6D2D-4D55-9A2E-826FF295A210}" srcOrd="0" destOrd="8" presId="urn:microsoft.com/office/officeart/2005/8/layout/vList2"/>
    <dgm:cxn modelId="{CE9EEB49-4993-46AF-BC3A-632AB6584926}" srcId="{2499230B-E1D4-4C61-8FBF-48C9D518BF23}" destId="{2489B38E-BFC8-4FB7-BF81-BCBFC09D9519}" srcOrd="1" destOrd="0" parTransId="{40ECFA09-E895-4E8D-8901-ED019C14AE18}" sibTransId="{F5C3127D-05C3-483D-BD45-6E716702DAFB}"/>
    <dgm:cxn modelId="{9B5D1EDB-1A08-485D-8F92-1B4831A38A44}" srcId="{F9EAF8F2-C1BD-4CCF-BA92-A0D3000C91CD}" destId="{B0EF26A1-F757-41EA-B592-01C3DFBC4731}" srcOrd="1" destOrd="0" parTransId="{9C741D6F-8566-4EB9-8E6D-5AC54E0AB2A2}" sibTransId="{28013D65-0E97-4CA9-BA60-27AA6866576E}"/>
    <dgm:cxn modelId="{065487D1-2A34-4FE4-A24B-6991913D1EE5}" srcId="{BF2CFCF1-C98D-4FAE-B22B-CA8A94728193}" destId="{B7CFA2FC-570D-46A9-9CFD-CEBCF7D1B678}" srcOrd="7" destOrd="0" parTransId="{A9A223E7-A673-430E-9233-43E321172258}" sibTransId="{9B900D90-1689-4087-90E3-1C6047A3A6A2}"/>
    <dgm:cxn modelId="{E938D6AF-F32C-4E78-8501-10EC21A9D6FD}" srcId="{BF2CFCF1-C98D-4FAE-B22B-CA8A94728193}" destId="{23B8E111-92F0-4499-AFD4-1C4775530CF4}" srcOrd="8" destOrd="0" parTransId="{879A823A-F1E5-4548-A488-B9A172E35D4C}" sibTransId="{331EF9AE-B503-466E-A0FE-1CF2951FDFFF}"/>
    <dgm:cxn modelId="{939D49F3-4583-45D8-A2D4-44D10C264DB2}" srcId="{2499230B-E1D4-4C61-8FBF-48C9D518BF23}" destId="{373EA227-A9BC-49DA-BB78-2B9F44AC5F7D}" srcOrd="7" destOrd="0" parTransId="{646290EA-7FAD-4DB4-8886-D58D573DD259}" sibTransId="{39EFEBBD-8C05-4257-A77D-BF58BAC92330}"/>
    <dgm:cxn modelId="{4ED310C1-D9DD-481D-95CD-FC797F2A184D}" srcId="{BF2CFCF1-C98D-4FAE-B22B-CA8A94728193}" destId="{B28862FA-7B08-4614-905B-C944DDB5267D}" srcOrd="10" destOrd="0" parTransId="{A0017AEB-9FF7-4D94-804C-D4DDEBE52D0C}" sibTransId="{6C8A4E35-A765-4B23-887E-15982FAEFC6B}"/>
    <dgm:cxn modelId="{156032BF-101C-4EBF-834F-0EDE91CAA061}" type="presOf" srcId="{23D23B9B-38AD-41A6-A3C6-A216071DEB06}" destId="{C7F1CFBC-6D2D-4D55-9A2E-826FF295A210}" srcOrd="0" destOrd="0" presId="urn:microsoft.com/office/officeart/2005/8/layout/vList2"/>
    <dgm:cxn modelId="{3ACFACC8-3BF6-4B82-8A92-DAD050E967C2}" type="presOf" srcId="{D94FB96C-B468-4EE8-92B3-BBDD1DACCF61}" destId="{C7F1CFBC-6D2D-4D55-9A2E-826FF295A210}" srcOrd="0" destOrd="5" presId="urn:microsoft.com/office/officeart/2005/8/layout/vList2"/>
    <dgm:cxn modelId="{6B3A27D3-20DF-4B42-A867-971429896138}" type="presOf" srcId="{83EBF379-BC70-4BDC-99A1-42D7840F9043}" destId="{B79E5D11-7D3D-4C9F-967D-967566ACCF05}" srcOrd="0" destOrd="0" presId="urn:microsoft.com/office/officeart/2005/8/layout/vList2"/>
    <dgm:cxn modelId="{1F5B3C6B-C302-4A53-A0B9-46F8FDC82895}" type="presOf" srcId="{D585D30D-C318-464A-A197-39FD60724212}" destId="{91B24098-8B13-4991-96D7-35C4DF21F0C5}" srcOrd="0" destOrd="3" presId="urn:microsoft.com/office/officeart/2005/8/layout/vList2"/>
    <dgm:cxn modelId="{FD2220F2-5529-447E-861F-C0115AD67374}" type="presOf" srcId="{7C33E035-30E7-436E-9783-A3C4DFDAE293}" destId="{C7F1CFBC-6D2D-4D55-9A2E-826FF295A210}" srcOrd="0" destOrd="4" presId="urn:microsoft.com/office/officeart/2005/8/layout/vList2"/>
    <dgm:cxn modelId="{718442F9-49CC-4556-A4C9-B9D3DDF831B1}" srcId="{BF2CFCF1-C98D-4FAE-B22B-CA8A94728193}" destId="{148A4ECC-F3D2-4C46-A12B-76099625F2E2}" srcOrd="4" destOrd="0" parTransId="{47E880FF-9CC8-476D-AF8E-100932F7F368}" sibTransId="{0A77B487-591C-44ED-B50C-70ACB9CFE08B}"/>
    <dgm:cxn modelId="{F742E239-D528-4263-9F25-0FF192F07975}" type="presOf" srcId="{E2D1BAA3-EA58-43BA-A2DE-114A31C5A5D3}" destId="{C7F1CFBC-6D2D-4D55-9A2E-826FF295A210}" srcOrd="0" destOrd="10" presId="urn:microsoft.com/office/officeart/2005/8/layout/vList2"/>
    <dgm:cxn modelId="{65BD7561-A684-440C-81F4-B6C07537FCA4}" type="presOf" srcId="{1D6F17D6-7DBA-4EDA-AD14-17BD54728B85}" destId="{91B24098-8B13-4991-96D7-35C4DF21F0C5}" srcOrd="0" destOrd="6" presId="urn:microsoft.com/office/officeart/2005/8/layout/vList2"/>
    <dgm:cxn modelId="{7EE8ED60-0F70-4CB2-9367-3A89912BE46D}" srcId="{2499230B-E1D4-4C61-8FBF-48C9D518BF23}" destId="{7C33E035-30E7-436E-9783-A3C4DFDAE293}" srcOrd="2" destOrd="0" parTransId="{B8244713-5B4B-4B7D-8966-2A7EB96DAB6D}" sibTransId="{71D1C1F7-9386-4602-90D1-600B3958B4DC}"/>
    <dgm:cxn modelId="{543806F2-D371-49FC-BB5D-A4ECED821DA4}" type="presOf" srcId="{373EA227-A9BC-49DA-BB78-2B9F44AC5F7D}" destId="{C7F1CFBC-6D2D-4D55-9A2E-826FF295A210}" srcOrd="0" destOrd="9" presId="urn:microsoft.com/office/officeart/2005/8/layout/vList2"/>
    <dgm:cxn modelId="{60B37856-D96B-49C3-B8C2-77789109A758}" srcId="{BF2CFCF1-C98D-4FAE-B22B-CA8A94728193}" destId="{6D65FA7A-29F8-420F-9245-00801FD801C7}" srcOrd="3" destOrd="0" parTransId="{2774DB82-5945-41F6-8FFA-EBE8AEBDD355}" sibTransId="{7B2F8E63-DE87-4359-9859-293D17DE0AA6}"/>
    <dgm:cxn modelId="{8F9BAFD7-C73E-4C01-A781-123FD9D9611A}" type="presOf" srcId="{B7CFA2FC-570D-46A9-9CFD-CEBCF7D1B678}" destId="{91B24098-8B13-4991-96D7-35C4DF21F0C5}" srcOrd="0" destOrd="8" presId="urn:microsoft.com/office/officeart/2005/8/layout/vList2"/>
    <dgm:cxn modelId="{56BD34D8-2EA7-49F1-A620-D2CB8B9202B3}" type="presOf" srcId="{6D65FA7A-29F8-420F-9245-00801FD801C7}" destId="{91B24098-8B13-4991-96D7-35C4DF21F0C5}" srcOrd="0" destOrd="4" presId="urn:microsoft.com/office/officeart/2005/8/layout/vList2"/>
    <dgm:cxn modelId="{3737D0D8-633E-45D2-AA74-24E3226AAAA4}" srcId="{2499230B-E1D4-4C61-8FBF-48C9D518BF23}" destId="{E2D1BAA3-EA58-43BA-A2DE-114A31C5A5D3}" srcOrd="8" destOrd="0" parTransId="{FB3FD205-4E2C-48EC-B00E-DCAC9D1804D9}" sibTransId="{72C7CD7F-15F6-45F5-A91E-8A6C8243B1FF}"/>
    <dgm:cxn modelId="{547C9B25-9B75-4D1D-904F-71CBA4C03628}" srcId="{C78FF2E0-1221-4818-B2F1-79323E167083}" destId="{364CB4FE-B935-4A4F-87AF-006A1AD4BD83}" srcOrd="1" destOrd="0" parTransId="{75F57A9C-DC33-4001-975A-2DE051C6F40E}" sibTransId="{6ADDB0F2-636F-4354-BB95-6B400D91B369}"/>
    <dgm:cxn modelId="{8E2D1210-DF73-4DDC-9AE3-283EC3AAD062}" srcId="{F9EAF8F2-C1BD-4CCF-BA92-A0D3000C91CD}" destId="{83EBF379-BC70-4BDC-99A1-42D7840F9043}" srcOrd="0" destOrd="0" parTransId="{02E92CE1-503E-4513-B39A-8D097F7F3DE2}" sibTransId="{E9C1C7AE-73E6-4514-8F5A-5BCF5F70279B}"/>
    <dgm:cxn modelId="{441A3243-D924-4C25-8D85-EC0708A92128}" type="presOf" srcId="{F9EAF8F2-C1BD-4CCF-BA92-A0D3000C91CD}" destId="{F1B34451-E783-490B-BC90-1AE432BF25FD}" srcOrd="0" destOrd="0" presId="urn:microsoft.com/office/officeart/2005/8/layout/vList2"/>
    <dgm:cxn modelId="{3104CBA0-E3BD-4A9C-B8D2-74F55D28E43C}" type="presOf" srcId="{364CB4FE-B935-4A4F-87AF-006A1AD4BD83}" destId="{AC553EA0-2D3D-495A-92F1-520AD58165E4}" srcOrd="0" destOrd="0" presId="urn:microsoft.com/office/officeart/2005/8/layout/vList2"/>
    <dgm:cxn modelId="{A03383D7-C601-4F0D-A118-7514785DC496}" type="presOf" srcId="{42AA1368-5D36-4405-B698-79281460BEF2}" destId="{91B24098-8B13-4991-96D7-35C4DF21F0C5}" srcOrd="0" destOrd="10" presId="urn:microsoft.com/office/officeart/2005/8/layout/vList2"/>
    <dgm:cxn modelId="{598C29E5-6FDE-4B0A-8957-900A445B0E44}" srcId="{BF2CFCF1-C98D-4FAE-B22B-CA8A94728193}" destId="{42AA1368-5D36-4405-B698-79281460BEF2}" srcOrd="9" destOrd="0" parTransId="{5C546EAF-B9FB-40C4-AE2F-80D57983ECA5}" sibTransId="{7E7DCBC2-2B48-4E8F-8C67-690C95A3F2C0}"/>
    <dgm:cxn modelId="{07EC4671-63D9-4519-989F-00CAFEF34055}" srcId="{2499230B-E1D4-4C61-8FBF-48C9D518BF23}" destId="{D94FB96C-B468-4EE8-92B3-BBDD1DACCF61}" srcOrd="3" destOrd="0" parTransId="{DE6CBD73-FDE0-4282-81CC-0B52A17E5079}" sibTransId="{EB896993-C922-4696-A7D8-BF34AB2133FF}"/>
    <dgm:cxn modelId="{F4D23CB2-01E7-4DE6-84C8-B0335C7782E9}" srcId="{BF2CFCF1-C98D-4FAE-B22B-CA8A94728193}" destId="{DB3CA923-9BCE-412E-863D-F0F7EA66D65A}" srcOrd="0" destOrd="0" parTransId="{98CF14B1-3739-40FF-B389-56869BC024BE}" sibTransId="{2FB9CD38-8284-4C14-B8C3-D5656A688DDB}"/>
    <dgm:cxn modelId="{CF175289-FAB2-4CC0-A1FB-9FFFA3DF2EBF}" type="presOf" srcId="{BF2CFCF1-C98D-4FAE-B22B-CA8A94728193}" destId="{91B24098-8B13-4991-96D7-35C4DF21F0C5}" srcOrd="0" destOrd="0" presId="urn:microsoft.com/office/officeart/2005/8/layout/vList2"/>
    <dgm:cxn modelId="{DCA8337C-BDFB-4425-929A-311BE002B163}" type="presOf" srcId="{4C31E497-469B-457F-9676-904E399AFDB5}" destId="{3B2E0974-59AB-49C9-AC22-8D54E0B3F834}" srcOrd="0" destOrd="0" presId="urn:microsoft.com/office/officeart/2005/8/layout/vList2"/>
    <dgm:cxn modelId="{991D8DA0-F069-4423-8460-5846F09D1CF9}" type="presOf" srcId="{6C13E309-4345-4F01-98F3-791215E266E5}" destId="{C7F1CFBC-6D2D-4D55-9A2E-826FF295A210}" srcOrd="0" destOrd="6" presId="urn:microsoft.com/office/officeart/2005/8/layout/vList2"/>
    <dgm:cxn modelId="{B0F16815-635E-4E35-975A-7BB825D66B47}" type="presOf" srcId="{77CCC52C-D586-4593-B032-F093EC102B82}" destId="{91B24098-8B13-4991-96D7-35C4DF21F0C5}" srcOrd="0" destOrd="2" presId="urn:microsoft.com/office/officeart/2005/8/layout/vList2"/>
    <dgm:cxn modelId="{7CCB306B-522C-46C7-BDE8-CC980A52D2BC}" srcId="{BF2CFCF1-C98D-4FAE-B22B-CA8A94728193}" destId="{1D6F17D6-7DBA-4EDA-AD14-17BD54728B85}" srcOrd="5" destOrd="0" parTransId="{FF8A438E-DD93-4A65-8882-0E7713E33B07}" sibTransId="{58695DC6-5FF5-4F21-B040-673454C29B3F}"/>
    <dgm:cxn modelId="{64CEFAFB-D324-40B6-B92A-8C91B0844896}" srcId="{BF2CFCF1-C98D-4FAE-B22B-CA8A94728193}" destId="{77CCC52C-D586-4593-B032-F093EC102B82}" srcOrd="1" destOrd="0" parTransId="{8A085F3A-35BB-4BD9-B72D-3B562D324688}" sibTransId="{2CBF1616-3641-4823-A9C5-11CB95313129}"/>
    <dgm:cxn modelId="{F9A146EB-BC50-40D2-822C-283B3C5ED36B}" type="presOf" srcId="{C78FF2E0-1221-4818-B2F1-79323E167083}" destId="{554FBAF7-0AB9-4F2D-9C5F-A3F88BF558FB}" srcOrd="0" destOrd="0" presId="urn:microsoft.com/office/officeart/2005/8/layout/vList2"/>
    <dgm:cxn modelId="{F8D2BF16-412B-4578-A8C1-1868B2A0185E}" srcId="{2499230B-E1D4-4C61-8FBF-48C9D518BF23}" destId="{A9373AA6-5C16-4A6E-8471-799F6C0B6E4E}" srcOrd="0" destOrd="0" parTransId="{9BB9B776-F4F3-4BCA-A6C8-16FB7BFE2012}" sibTransId="{F404DE52-8D68-47F1-9E68-88916C8FFAEF}"/>
    <dgm:cxn modelId="{B8057F33-F29D-4CD6-8EFB-9A31BB4EAE98}" type="presOf" srcId="{148A4ECC-F3D2-4C46-A12B-76099625F2E2}" destId="{91B24098-8B13-4991-96D7-35C4DF21F0C5}" srcOrd="0" destOrd="5" presId="urn:microsoft.com/office/officeart/2005/8/layout/vList2"/>
    <dgm:cxn modelId="{7B8D78D8-2F74-4639-9AE2-85D250D4BE84}" type="presParOf" srcId="{554FBAF7-0AB9-4F2D-9C5F-A3F88BF558FB}" destId="{3B2E0974-59AB-49C9-AC22-8D54E0B3F834}" srcOrd="0" destOrd="0" presId="urn:microsoft.com/office/officeart/2005/8/layout/vList2"/>
    <dgm:cxn modelId="{A7C48145-31A8-4F0B-872A-032A0C08D8E8}" type="presParOf" srcId="{554FBAF7-0AB9-4F2D-9C5F-A3F88BF558FB}" destId="{91B24098-8B13-4991-96D7-35C4DF21F0C5}" srcOrd="1" destOrd="0" presId="urn:microsoft.com/office/officeart/2005/8/layout/vList2"/>
    <dgm:cxn modelId="{81A2E5AA-16E1-4AD8-80E5-18F208618ED9}" type="presParOf" srcId="{554FBAF7-0AB9-4F2D-9C5F-A3F88BF558FB}" destId="{AC553EA0-2D3D-495A-92F1-520AD58165E4}" srcOrd="2" destOrd="0" presId="urn:microsoft.com/office/officeart/2005/8/layout/vList2"/>
    <dgm:cxn modelId="{07E76D60-BD93-41AE-AC44-3FFCE581E299}" type="presParOf" srcId="{554FBAF7-0AB9-4F2D-9C5F-A3F88BF558FB}" destId="{C7F1CFBC-6D2D-4D55-9A2E-826FF295A210}" srcOrd="3" destOrd="0" presId="urn:microsoft.com/office/officeart/2005/8/layout/vList2"/>
    <dgm:cxn modelId="{0EE68690-5A95-481B-92B3-8DB622242C0E}" type="presParOf" srcId="{554FBAF7-0AB9-4F2D-9C5F-A3F88BF558FB}" destId="{F1B34451-E783-490B-BC90-1AE432BF25FD}" srcOrd="4" destOrd="0" presId="urn:microsoft.com/office/officeart/2005/8/layout/vList2"/>
    <dgm:cxn modelId="{CFB8D22D-1F3E-4CEC-A78F-D376F8DC8B33}" type="presParOf" srcId="{554FBAF7-0AB9-4F2D-9C5F-A3F88BF558FB}" destId="{B79E5D11-7D3D-4C9F-967D-967566ACCF05}"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8E3EE4F-8391-4A95-9105-138661AA1674}"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281CB935-7C09-41D0-A494-EC56AE61E539}">
      <dgm:prSet phldrT="[Tekst]"/>
      <dgm:spPr/>
      <dgm:t>
        <a:bodyPr/>
        <a:lstStyle/>
        <a:p>
          <a:r>
            <a:rPr lang="pl-PL" dirty="0" smtClean="0"/>
            <a:t>2.Współpraca dużego przedsiębiorstwa/dyfuzja innowacji (dotyczy dużych przedsiębiorstw) </a:t>
          </a:r>
          <a:endParaRPr lang="pl-PL" dirty="0"/>
        </a:p>
      </dgm:t>
    </dgm:pt>
    <dgm:pt modelId="{60A07A53-20D1-4413-BA26-E8D436980BA8}" type="parTrans" cxnId="{E64076D9-7867-457E-92DE-C3B85CFABC9E}">
      <dgm:prSet/>
      <dgm:spPr/>
      <dgm:t>
        <a:bodyPr/>
        <a:lstStyle/>
        <a:p>
          <a:endParaRPr lang="pl-PL"/>
        </a:p>
      </dgm:t>
    </dgm:pt>
    <dgm:pt modelId="{6D1C0200-55BE-4D96-B8F1-7A6E5DD56FBD}" type="sibTrans" cxnId="{E64076D9-7867-457E-92DE-C3B85CFABC9E}">
      <dgm:prSet/>
      <dgm:spPr/>
      <dgm:t>
        <a:bodyPr/>
        <a:lstStyle/>
        <a:p>
          <a:endParaRPr lang="pl-PL"/>
        </a:p>
      </dgm:t>
    </dgm:pt>
    <dgm:pt modelId="{10845D27-554F-4835-9655-C07AC42E3A45}">
      <dgm:prSet phldrT="[Tekst]"/>
      <dgm:spPr/>
      <dgm:t>
        <a:bodyPr/>
        <a:lstStyle/>
        <a:p>
          <a:pPr algn="just"/>
          <a:r>
            <a:rPr lang="pl-PL" dirty="0" smtClean="0"/>
            <a:t>Kryterium oceniane będzie na podstawie analizy dokumentacji projektowej. Wsparcie dla dużych przedsiębiorstw uzależnione będzie od spełnienia warunku dyfuzji innowacji albo współpracy</a:t>
          </a:r>
          <a:r>
            <a:rPr lang="pl-PL" i="1" dirty="0" smtClean="0"/>
            <a:t> </a:t>
          </a:r>
          <a:r>
            <a:rPr lang="pl-PL" dirty="0" smtClean="0">
              <a:solidFill>
                <a:srgbClr val="FF0000"/>
              </a:solidFill>
            </a:rPr>
            <a:t>w zakresie działalności B+R</a:t>
          </a:r>
          <a:r>
            <a:rPr lang="pl-PL" dirty="0" smtClean="0"/>
            <a:t> dużego przedsiębiorstwa z MŚP, jednostką naukową lub organizacją pozarządową lub instytucją badawczą.</a:t>
          </a:r>
          <a:endParaRPr lang="pl-PL" dirty="0"/>
        </a:p>
      </dgm:t>
    </dgm:pt>
    <dgm:pt modelId="{6000891D-6595-48CF-AC7A-2BEBB5F42084}" type="parTrans" cxnId="{7628E5F2-56C5-4F71-8131-01614711C3EC}">
      <dgm:prSet/>
      <dgm:spPr/>
      <dgm:t>
        <a:bodyPr/>
        <a:lstStyle/>
        <a:p>
          <a:endParaRPr lang="pl-PL"/>
        </a:p>
      </dgm:t>
    </dgm:pt>
    <dgm:pt modelId="{8DA7FA16-445D-4EB0-A129-8FE9F596B7E7}" type="sibTrans" cxnId="{7628E5F2-56C5-4F71-8131-01614711C3EC}">
      <dgm:prSet/>
      <dgm:spPr/>
      <dgm:t>
        <a:bodyPr/>
        <a:lstStyle/>
        <a:p>
          <a:endParaRPr lang="pl-PL"/>
        </a:p>
      </dgm:t>
    </dgm:pt>
    <dgm:pt modelId="{55CE96DB-FCCB-40C7-80BB-00B1D2C547F8}">
      <dgm:prSet/>
      <dgm:spPr/>
      <dgm:t>
        <a:bodyPr/>
        <a:lstStyle/>
        <a:p>
          <a:pPr algn="just"/>
          <a:r>
            <a:rPr lang="pl-PL" dirty="0" smtClean="0">
              <a:solidFill>
                <a:srgbClr val="FF0000"/>
              </a:solidFill>
            </a:rPr>
            <a:t>Warunek dyfuzji innowacji jest spełniony gdy wyniki prac B+R:  </a:t>
          </a:r>
          <a:endParaRPr lang="pl-PL" dirty="0">
            <a:solidFill>
              <a:srgbClr val="FF0000"/>
            </a:solidFill>
          </a:endParaRPr>
        </a:p>
      </dgm:t>
    </dgm:pt>
    <dgm:pt modelId="{9745FD7C-9A2A-4A93-B69B-AA8651DB4A2E}" type="parTrans" cxnId="{6F1BD76E-9B8A-4DC7-BD46-14922A365130}">
      <dgm:prSet/>
      <dgm:spPr/>
      <dgm:t>
        <a:bodyPr/>
        <a:lstStyle/>
        <a:p>
          <a:endParaRPr lang="pl-PL"/>
        </a:p>
      </dgm:t>
    </dgm:pt>
    <dgm:pt modelId="{4782E3B6-15B4-46C8-B3F9-0CBD558BDA7E}" type="sibTrans" cxnId="{6F1BD76E-9B8A-4DC7-BD46-14922A365130}">
      <dgm:prSet/>
      <dgm:spPr/>
      <dgm:t>
        <a:bodyPr/>
        <a:lstStyle/>
        <a:p>
          <a:endParaRPr lang="pl-PL"/>
        </a:p>
      </dgm:t>
    </dgm:pt>
    <dgm:pt modelId="{568A6916-D7AC-4678-BE0A-2ADD2DF749B8}">
      <dgm:prSet/>
      <dgm:spPr/>
      <dgm:t>
        <a:bodyPr/>
        <a:lstStyle/>
        <a:p>
          <a:pPr algn="just"/>
          <a:r>
            <a:rPr lang="pl-PL" dirty="0" smtClean="0">
              <a:solidFill>
                <a:srgbClr val="FF0000"/>
              </a:solidFill>
            </a:rPr>
            <a:t>- zostaną zaprezentowane na co najmniej 3 konferencjach naukowych</a:t>
          </a:r>
          <a:br>
            <a:rPr lang="pl-PL" dirty="0" smtClean="0">
              <a:solidFill>
                <a:srgbClr val="FF0000"/>
              </a:solidFill>
            </a:rPr>
          </a:br>
          <a:r>
            <a:rPr lang="pl-PL" dirty="0" smtClean="0">
              <a:solidFill>
                <a:srgbClr val="FF0000"/>
              </a:solidFill>
            </a:rPr>
            <a:t> i technicznych, w tym co najmniej 1 o randze ogólnokrajowej lub;</a:t>
          </a:r>
          <a:endParaRPr lang="pl-PL" dirty="0">
            <a:solidFill>
              <a:srgbClr val="FF0000"/>
            </a:solidFill>
          </a:endParaRPr>
        </a:p>
      </dgm:t>
    </dgm:pt>
    <dgm:pt modelId="{FF9BBDB7-47A1-4628-904C-A506B457C25C}" type="parTrans" cxnId="{2324EEBF-88B7-46FF-BEB3-89A0CE9D7683}">
      <dgm:prSet/>
      <dgm:spPr/>
      <dgm:t>
        <a:bodyPr/>
        <a:lstStyle/>
        <a:p>
          <a:endParaRPr lang="pl-PL"/>
        </a:p>
      </dgm:t>
    </dgm:pt>
    <dgm:pt modelId="{91734C8E-A22C-44C1-9E30-00D8A0A075E9}" type="sibTrans" cxnId="{2324EEBF-88B7-46FF-BEB3-89A0CE9D7683}">
      <dgm:prSet/>
      <dgm:spPr/>
      <dgm:t>
        <a:bodyPr/>
        <a:lstStyle/>
        <a:p>
          <a:endParaRPr lang="pl-PL"/>
        </a:p>
      </dgm:t>
    </dgm:pt>
    <dgm:pt modelId="{36EBA36D-F6A3-47D9-99B3-DA8FC1AD06FA}">
      <dgm:prSet/>
      <dgm:spPr/>
      <dgm:t>
        <a:bodyPr/>
        <a:lstStyle/>
        <a:p>
          <a:pPr algn="just"/>
          <a:r>
            <a:rPr lang="pl-PL" dirty="0" smtClean="0">
              <a:solidFill>
                <a:srgbClr val="FF0000"/>
              </a:solidFill>
            </a:rPr>
            <a:t>- zostaną opublikowane w co najmniej 2 czasopismach naukowych lub technicznych lub;</a:t>
          </a:r>
          <a:endParaRPr lang="pl-PL" dirty="0">
            <a:solidFill>
              <a:srgbClr val="FF0000"/>
            </a:solidFill>
          </a:endParaRPr>
        </a:p>
      </dgm:t>
    </dgm:pt>
    <dgm:pt modelId="{94218703-3387-4839-90B0-0A6C86D03419}" type="parTrans" cxnId="{1C26AB39-CAD6-49B0-90F5-B28ED047BE26}">
      <dgm:prSet/>
      <dgm:spPr/>
      <dgm:t>
        <a:bodyPr/>
        <a:lstStyle/>
        <a:p>
          <a:endParaRPr lang="pl-PL"/>
        </a:p>
      </dgm:t>
    </dgm:pt>
    <dgm:pt modelId="{570FE13C-8624-4EFC-A68B-9F2A92A6E2C4}" type="sibTrans" cxnId="{1C26AB39-CAD6-49B0-90F5-B28ED047BE26}">
      <dgm:prSet/>
      <dgm:spPr/>
      <dgm:t>
        <a:bodyPr/>
        <a:lstStyle/>
        <a:p>
          <a:endParaRPr lang="pl-PL"/>
        </a:p>
      </dgm:t>
    </dgm:pt>
    <dgm:pt modelId="{09A09E84-1C1B-44EF-BC9A-0C17AE42C4B8}">
      <dgm:prSet/>
      <dgm:spPr/>
      <dgm:t>
        <a:bodyPr/>
        <a:lstStyle/>
        <a:p>
          <a:pPr algn="just"/>
          <a:r>
            <a:rPr lang="pl-PL" dirty="0" smtClean="0">
              <a:solidFill>
                <a:srgbClr val="FF0000"/>
              </a:solidFill>
            </a:rPr>
            <a:t>- zostaną udostępnione w powszechnie dostępnych bazach danych zapewniających swobodny dostęp do uzyskanych wyników badań (surowych danych badawczych), lub;</a:t>
          </a:r>
          <a:endParaRPr lang="pl-PL" dirty="0">
            <a:solidFill>
              <a:srgbClr val="FF0000"/>
            </a:solidFill>
          </a:endParaRPr>
        </a:p>
      </dgm:t>
    </dgm:pt>
    <dgm:pt modelId="{B9284E3A-0E75-4459-B142-C0A3EC877CEA}" type="parTrans" cxnId="{75A20D24-FD34-4B25-AFF8-BEAEB2497410}">
      <dgm:prSet/>
      <dgm:spPr/>
      <dgm:t>
        <a:bodyPr/>
        <a:lstStyle/>
        <a:p>
          <a:endParaRPr lang="pl-PL"/>
        </a:p>
      </dgm:t>
    </dgm:pt>
    <dgm:pt modelId="{FDA7E9F1-DEA2-4C13-A9CC-406124FA0582}" type="sibTrans" cxnId="{75A20D24-FD34-4B25-AFF8-BEAEB2497410}">
      <dgm:prSet/>
      <dgm:spPr/>
      <dgm:t>
        <a:bodyPr/>
        <a:lstStyle/>
        <a:p>
          <a:endParaRPr lang="pl-PL"/>
        </a:p>
      </dgm:t>
    </dgm:pt>
    <dgm:pt modelId="{6BDCAE92-B96C-45DE-8794-20DEA2CAAF79}">
      <dgm:prSet/>
      <dgm:spPr/>
      <dgm:t>
        <a:bodyPr/>
        <a:lstStyle/>
        <a:p>
          <a:pPr algn="just"/>
          <a:r>
            <a:rPr lang="pl-PL" dirty="0" smtClean="0">
              <a:solidFill>
                <a:srgbClr val="FF0000"/>
              </a:solidFill>
            </a:rPr>
            <a:t>- zostaną w całości rozpowszechnione za pośrednictwem oprogramowania bezpłatnego lub oprogramowania z licencją otwartego dostępu. </a:t>
          </a:r>
          <a:endParaRPr lang="pl-PL" dirty="0">
            <a:solidFill>
              <a:srgbClr val="FF0000"/>
            </a:solidFill>
          </a:endParaRPr>
        </a:p>
      </dgm:t>
    </dgm:pt>
    <dgm:pt modelId="{30065C20-B64B-42E8-AAFA-4195FA9CBE04}" type="parTrans" cxnId="{4B7D2426-0AD9-4208-AFA3-00A2F355ED7D}">
      <dgm:prSet/>
      <dgm:spPr/>
      <dgm:t>
        <a:bodyPr/>
        <a:lstStyle/>
        <a:p>
          <a:endParaRPr lang="pl-PL"/>
        </a:p>
      </dgm:t>
    </dgm:pt>
    <dgm:pt modelId="{4CEA17D0-A577-4856-93AF-33A987422093}" type="sibTrans" cxnId="{4B7D2426-0AD9-4208-AFA3-00A2F355ED7D}">
      <dgm:prSet/>
      <dgm:spPr/>
      <dgm:t>
        <a:bodyPr/>
        <a:lstStyle/>
        <a:p>
          <a:endParaRPr lang="pl-PL"/>
        </a:p>
      </dgm:t>
    </dgm:pt>
    <dgm:pt modelId="{24BEE7F9-AA23-4CC2-A988-8F07B01A9486}">
      <dgm:prSet/>
      <dgm:spPr/>
      <dgm:t>
        <a:bodyPr/>
        <a:lstStyle/>
        <a:p>
          <a:pPr algn="just"/>
          <a:r>
            <a:rPr lang="pl-PL" dirty="0" smtClean="0">
              <a:solidFill>
                <a:srgbClr val="FF0000"/>
              </a:solidFill>
            </a:rPr>
            <a:t>Przeprowadzenie ww. działań upowszechniających będzie przedmiotem monitorowania lub kontroli przedsięwzięcia.</a:t>
          </a:r>
          <a:r>
            <a:rPr lang="pl-PL" i="1" dirty="0" smtClean="0">
              <a:solidFill>
                <a:srgbClr val="FF0000"/>
              </a:solidFill>
            </a:rPr>
            <a:t> </a:t>
          </a:r>
          <a:r>
            <a:rPr lang="pl-PL" dirty="0" smtClean="0">
              <a:solidFill>
                <a:srgbClr val="FF0000"/>
              </a:solidFill>
            </a:rPr>
            <a:t>Rozpowszechnianie wyników prac B+R w gospodarce regionalnej musi nastąpić w okresie wskazanym w regulaminie konkursu.</a:t>
          </a:r>
          <a:endParaRPr lang="pl-PL" dirty="0">
            <a:solidFill>
              <a:srgbClr val="FF0000"/>
            </a:solidFill>
          </a:endParaRPr>
        </a:p>
      </dgm:t>
    </dgm:pt>
    <dgm:pt modelId="{14478846-4E8E-4FAB-A55A-621D100CC60E}" type="parTrans" cxnId="{5045AF02-9610-454C-8F02-23464D1B8072}">
      <dgm:prSet/>
      <dgm:spPr/>
      <dgm:t>
        <a:bodyPr/>
        <a:lstStyle/>
        <a:p>
          <a:endParaRPr lang="pl-PL"/>
        </a:p>
      </dgm:t>
    </dgm:pt>
    <dgm:pt modelId="{122703AE-7418-43BE-B661-B5549956CF48}" type="sibTrans" cxnId="{5045AF02-9610-454C-8F02-23464D1B8072}">
      <dgm:prSet/>
      <dgm:spPr/>
      <dgm:t>
        <a:bodyPr/>
        <a:lstStyle/>
        <a:p>
          <a:endParaRPr lang="pl-PL"/>
        </a:p>
      </dgm:t>
    </dgm:pt>
    <dgm:pt modelId="{94C37AD6-F081-467F-BA0C-2868E3C1FD2E}">
      <dgm:prSet/>
      <dgm:spPr/>
      <dgm:t>
        <a:bodyPr/>
        <a:lstStyle/>
        <a:p>
          <a:pPr algn="just"/>
          <a:r>
            <a:rPr lang="pl-PL" strike="sngStrike" dirty="0" smtClean="0"/>
            <a:t>Czy wnioskodawca zapewnił, iż wkład finansowy z funduszy nie spowoduje znaczącego ubytku liczby miejsc pracy w istniejących lokalizacjach tego przedsiębiorcy na terytorium UE ?</a:t>
          </a:r>
          <a:endParaRPr lang="pl-PL" strike="sngStrike" dirty="0"/>
        </a:p>
      </dgm:t>
    </dgm:pt>
    <dgm:pt modelId="{81866D5E-4324-496C-937D-26469EBD2A80}" type="parTrans" cxnId="{9F536E66-1E6D-4AAF-8CFE-7C9E53B57672}">
      <dgm:prSet/>
      <dgm:spPr/>
      <dgm:t>
        <a:bodyPr/>
        <a:lstStyle/>
        <a:p>
          <a:endParaRPr lang="pl-PL"/>
        </a:p>
      </dgm:t>
    </dgm:pt>
    <dgm:pt modelId="{DBD4C5E2-4A90-4441-9F01-2A58938358E8}" type="sibTrans" cxnId="{9F536E66-1E6D-4AAF-8CFE-7C9E53B57672}">
      <dgm:prSet/>
      <dgm:spPr/>
      <dgm:t>
        <a:bodyPr/>
        <a:lstStyle/>
        <a:p>
          <a:endParaRPr lang="pl-PL"/>
        </a:p>
      </dgm:t>
    </dgm:pt>
    <dgm:pt modelId="{AFBF2E14-0DEB-48E1-8584-FC3B6DA73593}">
      <dgm:prSet/>
      <dgm:spPr/>
      <dgm:t>
        <a:bodyPr/>
        <a:lstStyle/>
        <a:p>
          <a:r>
            <a:rPr lang="pl-PL" strike="noStrike" dirty="0" smtClean="0"/>
            <a:t>UWAGA:</a:t>
          </a:r>
          <a:endParaRPr lang="pl-PL" strike="noStrike" dirty="0"/>
        </a:p>
      </dgm:t>
    </dgm:pt>
    <dgm:pt modelId="{23C0E7F0-E443-449C-9644-09AFD7362017}" type="parTrans" cxnId="{67276668-5426-4AFA-BE42-F05DA391442F}">
      <dgm:prSet/>
      <dgm:spPr/>
      <dgm:t>
        <a:bodyPr/>
        <a:lstStyle/>
        <a:p>
          <a:endParaRPr lang="pl-PL"/>
        </a:p>
      </dgm:t>
    </dgm:pt>
    <dgm:pt modelId="{39E71250-51FE-4E62-84CB-D060DD6D6F1C}" type="sibTrans" cxnId="{67276668-5426-4AFA-BE42-F05DA391442F}">
      <dgm:prSet/>
      <dgm:spPr/>
      <dgm:t>
        <a:bodyPr/>
        <a:lstStyle/>
        <a:p>
          <a:endParaRPr lang="pl-PL"/>
        </a:p>
      </dgm:t>
    </dgm:pt>
    <dgm:pt modelId="{7E04AE2B-6C5D-4553-8233-FDB2B944DF6F}">
      <dgm:prSet/>
      <dgm:spPr/>
      <dgm:t>
        <a:bodyPr/>
        <a:lstStyle/>
        <a:p>
          <a:pPr algn="just"/>
          <a:r>
            <a:rPr lang="pl-PL" dirty="0" smtClean="0"/>
            <a:t>1. </a:t>
          </a:r>
          <a:r>
            <a:rPr lang="x-none" dirty="0" smtClean="0"/>
            <a:t>Rekomendujemy dodanie definicji dyfuzji (z uwagi na fakt, że jest to warunek obligatoryjny) oraz doprecyzowanie, że współpraca pomiędzy DP a MŚP itd. ma dotyczyć działalności B+R.</a:t>
          </a:r>
          <a:endParaRPr lang="pl-PL" strike="noStrike" dirty="0"/>
        </a:p>
      </dgm:t>
    </dgm:pt>
    <dgm:pt modelId="{D0622B92-4111-4F9A-9123-0E9091D08391}" type="parTrans" cxnId="{F10C814E-4B24-4EFF-B0BE-F0DC7D312CF4}">
      <dgm:prSet/>
      <dgm:spPr/>
      <dgm:t>
        <a:bodyPr/>
        <a:lstStyle/>
        <a:p>
          <a:endParaRPr lang="pl-PL"/>
        </a:p>
      </dgm:t>
    </dgm:pt>
    <dgm:pt modelId="{87B24188-CF62-4AB9-9DB6-53ED0EE0A3A6}" type="sibTrans" cxnId="{F10C814E-4B24-4EFF-B0BE-F0DC7D312CF4}">
      <dgm:prSet/>
      <dgm:spPr/>
      <dgm:t>
        <a:bodyPr/>
        <a:lstStyle/>
        <a:p>
          <a:endParaRPr lang="pl-PL"/>
        </a:p>
      </dgm:t>
    </dgm:pt>
    <dgm:pt modelId="{8B16A7B0-86AF-4A64-8593-D1823B4841DE}">
      <dgm:prSet/>
      <dgm:spPr/>
      <dgm:t>
        <a:bodyPr/>
        <a:lstStyle/>
        <a:p>
          <a:pPr algn="just"/>
          <a:r>
            <a:rPr lang="pl-PL" dirty="0" smtClean="0"/>
            <a:t>2. Kwestia dot. zapewnienia przez wnioskodawcę, iż wkład finansowy z funduszy nie spowoduje znaczącego ubytku liczby miejsc pracy w istniejących lokalizacjach tego przedsiębiorcy na terytorium UE jest raczej do rozstrzygnięcia na poziomie zapisów umowy o dofinansowanie a nie kryterium wyboru.</a:t>
          </a:r>
          <a:endParaRPr lang="pl-PL" dirty="0"/>
        </a:p>
      </dgm:t>
    </dgm:pt>
    <dgm:pt modelId="{EAEDEC3F-089D-4684-87B3-D41DB9B2B0CE}" type="parTrans" cxnId="{1C10FD73-45A2-4886-A694-656D6C8E5F15}">
      <dgm:prSet/>
      <dgm:spPr/>
      <dgm:t>
        <a:bodyPr/>
        <a:lstStyle/>
        <a:p>
          <a:endParaRPr lang="pl-PL"/>
        </a:p>
      </dgm:t>
    </dgm:pt>
    <dgm:pt modelId="{CC54867E-4F36-47AB-B4C6-34F5D9FE9E25}" type="sibTrans" cxnId="{1C10FD73-45A2-4886-A694-656D6C8E5F15}">
      <dgm:prSet/>
      <dgm:spPr/>
      <dgm:t>
        <a:bodyPr/>
        <a:lstStyle/>
        <a:p>
          <a:endParaRPr lang="pl-PL"/>
        </a:p>
      </dgm:t>
    </dgm:pt>
    <dgm:pt modelId="{D45F4389-DAA1-43D1-A098-77A510CAD556}">
      <dgm:prSet/>
      <dgm:spPr/>
      <dgm:t>
        <a:bodyPr/>
        <a:lstStyle/>
        <a:p>
          <a:r>
            <a:rPr lang="pl-PL" dirty="0" smtClean="0"/>
            <a:t>Uwaga uwzględniona</a:t>
          </a:r>
          <a:endParaRPr lang="pl-PL" dirty="0"/>
        </a:p>
      </dgm:t>
    </dgm:pt>
    <dgm:pt modelId="{4E1D4861-9E05-4908-8B68-DA1727A4930D}" type="parTrans" cxnId="{14541D2A-FCDF-43D9-A7F7-9DEF17AD631A}">
      <dgm:prSet/>
      <dgm:spPr/>
      <dgm:t>
        <a:bodyPr/>
        <a:lstStyle/>
        <a:p>
          <a:endParaRPr lang="pl-PL"/>
        </a:p>
      </dgm:t>
    </dgm:pt>
    <dgm:pt modelId="{89C3DE1B-AF4F-487D-AA7C-2C30CCFD1CB0}" type="sibTrans" cxnId="{14541D2A-FCDF-43D9-A7F7-9DEF17AD631A}">
      <dgm:prSet/>
      <dgm:spPr/>
      <dgm:t>
        <a:bodyPr/>
        <a:lstStyle/>
        <a:p>
          <a:endParaRPr lang="pl-PL"/>
        </a:p>
      </dgm:t>
    </dgm:pt>
    <dgm:pt modelId="{3655E53E-8D3F-4E91-9F04-7732244E53E3}" type="pres">
      <dgm:prSet presAssocID="{88E3EE4F-8391-4A95-9105-138661AA1674}" presName="linear" presStyleCnt="0">
        <dgm:presLayoutVars>
          <dgm:animLvl val="lvl"/>
          <dgm:resizeHandles val="exact"/>
        </dgm:presLayoutVars>
      </dgm:prSet>
      <dgm:spPr/>
      <dgm:t>
        <a:bodyPr/>
        <a:lstStyle/>
        <a:p>
          <a:endParaRPr lang="pl-PL"/>
        </a:p>
      </dgm:t>
    </dgm:pt>
    <dgm:pt modelId="{5E923DA6-8A7A-4110-ABF0-ED0E5104E5FF}" type="pres">
      <dgm:prSet presAssocID="{281CB935-7C09-41D0-A494-EC56AE61E539}" presName="parentText" presStyleLbl="node1" presStyleIdx="0" presStyleCnt="3">
        <dgm:presLayoutVars>
          <dgm:chMax val="0"/>
          <dgm:bulletEnabled val="1"/>
        </dgm:presLayoutVars>
      </dgm:prSet>
      <dgm:spPr/>
      <dgm:t>
        <a:bodyPr/>
        <a:lstStyle/>
        <a:p>
          <a:endParaRPr lang="pl-PL"/>
        </a:p>
      </dgm:t>
    </dgm:pt>
    <dgm:pt modelId="{8B23F7D0-D10D-4F42-B557-F7A3C3F8DAF8}" type="pres">
      <dgm:prSet presAssocID="{281CB935-7C09-41D0-A494-EC56AE61E539}" presName="childText" presStyleLbl="revTx" presStyleIdx="0" presStyleCnt="2">
        <dgm:presLayoutVars>
          <dgm:bulletEnabled val="1"/>
        </dgm:presLayoutVars>
      </dgm:prSet>
      <dgm:spPr/>
      <dgm:t>
        <a:bodyPr/>
        <a:lstStyle/>
        <a:p>
          <a:endParaRPr lang="pl-PL"/>
        </a:p>
      </dgm:t>
    </dgm:pt>
    <dgm:pt modelId="{8BC43C61-7F2C-4A7C-A40B-BDD357ADB68D}" type="pres">
      <dgm:prSet presAssocID="{AFBF2E14-0DEB-48E1-8584-FC3B6DA73593}" presName="parentText" presStyleLbl="node1" presStyleIdx="1" presStyleCnt="3">
        <dgm:presLayoutVars>
          <dgm:chMax val="0"/>
          <dgm:bulletEnabled val="1"/>
        </dgm:presLayoutVars>
      </dgm:prSet>
      <dgm:spPr/>
      <dgm:t>
        <a:bodyPr/>
        <a:lstStyle/>
        <a:p>
          <a:endParaRPr lang="pl-PL"/>
        </a:p>
      </dgm:t>
    </dgm:pt>
    <dgm:pt modelId="{2B129E05-012C-4E1F-A07D-36ECD1927A02}" type="pres">
      <dgm:prSet presAssocID="{AFBF2E14-0DEB-48E1-8584-FC3B6DA73593}" presName="childText" presStyleLbl="revTx" presStyleIdx="1" presStyleCnt="2">
        <dgm:presLayoutVars>
          <dgm:bulletEnabled val="1"/>
        </dgm:presLayoutVars>
      </dgm:prSet>
      <dgm:spPr/>
      <dgm:t>
        <a:bodyPr/>
        <a:lstStyle/>
        <a:p>
          <a:endParaRPr lang="pl-PL"/>
        </a:p>
      </dgm:t>
    </dgm:pt>
    <dgm:pt modelId="{24FB2C57-ECF7-4116-8419-6377F5B9EB6F}" type="pres">
      <dgm:prSet presAssocID="{D45F4389-DAA1-43D1-A098-77A510CAD556}" presName="parentText" presStyleLbl="node1" presStyleIdx="2" presStyleCnt="3">
        <dgm:presLayoutVars>
          <dgm:chMax val="0"/>
          <dgm:bulletEnabled val="1"/>
        </dgm:presLayoutVars>
      </dgm:prSet>
      <dgm:spPr/>
      <dgm:t>
        <a:bodyPr/>
        <a:lstStyle/>
        <a:p>
          <a:endParaRPr lang="pl-PL"/>
        </a:p>
      </dgm:t>
    </dgm:pt>
  </dgm:ptLst>
  <dgm:cxnLst>
    <dgm:cxn modelId="{B7296153-00BE-4CA7-BFF9-33D5912A5C5F}" type="presOf" srcId="{281CB935-7C09-41D0-A494-EC56AE61E539}" destId="{5E923DA6-8A7A-4110-ABF0-ED0E5104E5FF}" srcOrd="0" destOrd="0" presId="urn:microsoft.com/office/officeart/2005/8/layout/vList2"/>
    <dgm:cxn modelId="{0F346122-C46F-4193-9A68-53511CFE43B2}" type="presOf" srcId="{6BDCAE92-B96C-45DE-8794-20DEA2CAAF79}" destId="{8B23F7D0-D10D-4F42-B557-F7A3C3F8DAF8}" srcOrd="0" destOrd="5" presId="urn:microsoft.com/office/officeart/2005/8/layout/vList2"/>
    <dgm:cxn modelId="{2324EEBF-88B7-46FF-BEB3-89A0CE9D7683}" srcId="{281CB935-7C09-41D0-A494-EC56AE61E539}" destId="{568A6916-D7AC-4678-BE0A-2ADD2DF749B8}" srcOrd="2" destOrd="0" parTransId="{FF9BBDB7-47A1-4628-904C-A506B457C25C}" sibTransId="{91734C8E-A22C-44C1-9E30-00D8A0A075E9}"/>
    <dgm:cxn modelId="{E51AF8A1-472A-4180-9FC2-718C1A8EB6F9}" type="presOf" srcId="{8B16A7B0-86AF-4A64-8593-D1823B4841DE}" destId="{2B129E05-012C-4E1F-A07D-36ECD1927A02}" srcOrd="0" destOrd="1" presId="urn:microsoft.com/office/officeart/2005/8/layout/vList2"/>
    <dgm:cxn modelId="{5045AF02-9610-454C-8F02-23464D1B8072}" srcId="{281CB935-7C09-41D0-A494-EC56AE61E539}" destId="{24BEE7F9-AA23-4CC2-A988-8F07B01A9486}" srcOrd="6" destOrd="0" parTransId="{14478846-4E8E-4FAB-A55A-621D100CC60E}" sibTransId="{122703AE-7418-43BE-B661-B5549956CF48}"/>
    <dgm:cxn modelId="{6F1BD76E-9B8A-4DC7-BD46-14922A365130}" srcId="{281CB935-7C09-41D0-A494-EC56AE61E539}" destId="{55CE96DB-FCCB-40C7-80BB-00B1D2C547F8}" srcOrd="1" destOrd="0" parTransId="{9745FD7C-9A2A-4A93-B69B-AA8651DB4A2E}" sibTransId="{4782E3B6-15B4-46C8-B3F9-0CBD558BDA7E}"/>
    <dgm:cxn modelId="{7628E5F2-56C5-4F71-8131-01614711C3EC}" srcId="{281CB935-7C09-41D0-A494-EC56AE61E539}" destId="{10845D27-554F-4835-9655-C07AC42E3A45}" srcOrd="0" destOrd="0" parTransId="{6000891D-6595-48CF-AC7A-2BEBB5F42084}" sibTransId="{8DA7FA16-445D-4EB0-A129-8FE9F596B7E7}"/>
    <dgm:cxn modelId="{1C10FD73-45A2-4886-A694-656D6C8E5F15}" srcId="{AFBF2E14-0DEB-48E1-8584-FC3B6DA73593}" destId="{8B16A7B0-86AF-4A64-8593-D1823B4841DE}" srcOrd="1" destOrd="0" parTransId="{EAEDEC3F-089D-4684-87B3-D41DB9B2B0CE}" sibTransId="{CC54867E-4F36-47AB-B4C6-34F5D9FE9E25}"/>
    <dgm:cxn modelId="{1C162CAD-295C-4F58-ACEC-5A47F496390B}" type="presOf" srcId="{55CE96DB-FCCB-40C7-80BB-00B1D2C547F8}" destId="{8B23F7D0-D10D-4F42-B557-F7A3C3F8DAF8}" srcOrd="0" destOrd="1" presId="urn:microsoft.com/office/officeart/2005/8/layout/vList2"/>
    <dgm:cxn modelId="{035EB6ED-F656-47A3-9739-22ABF98F496B}" type="presOf" srcId="{D45F4389-DAA1-43D1-A098-77A510CAD556}" destId="{24FB2C57-ECF7-4116-8419-6377F5B9EB6F}" srcOrd="0" destOrd="0" presId="urn:microsoft.com/office/officeart/2005/8/layout/vList2"/>
    <dgm:cxn modelId="{494AE30B-FC83-4150-8727-6C00156DB048}" type="presOf" srcId="{568A6916-D7AC-4678-BE0A-2ADD2DF749B8}" destId="{8B23F7D0-D10D-4F42-B557-F7A3C3F8DAF8}" srcOrd="0" destOrd="2" presId="urn:microsoft.com/office/officeart/2005/8/layout/vList2"/>
    <dgm:cxn modelId="{9A012EA0-AAF7-4DCA-A535-1EAB1FA3A77F}" type="presOf" srcId="{88E3EE4F-8391-4A95-9105-138661AA1674}" destId="{3655E53E-8D3F-4E91-9F04-7732244E53E3}" srcOrd="0" destOrd="0" presId="urn:microsoft.com/office/officeart/2005/8/layout/vList2"/>
    <dgm:cxn modelId="{F10C814E-4B24-4EFF-B0BE-F0DC7D312CF4}" srcId="{AFBF2E14-0DEB-48E1-8584-FC3B6DA73593}" destId="{7E04AE2B-6C5D-4553-8233-FDB2B944DF6F}" srcOrd="0" destOrd="0" parTransId="{D0622B92-4111-4F9A-9123-0E9091D08391}" sibTransId="{87B24188-CF62-4AB9-9DB6-53ED0EE0A3A6}"/>
    <dgm:cxn modelId="{040DA1D3-C40E-41E1-994F-044949002F39}" type="presOf" srcId="{10845D27-554F-4835-9655-C07AC42E3A45}" destId="{8B23F7D0-D10D-4F42-B557-F7A3C3F8DAF8}" srcOrd="0" destOrd="0" presId="urn:microsoft.com/office/officeart/2005/8/layout/vList2"/>
    <dgm:cxn modelId="{1C26AB39-CAD6-49B0-90F5-B28ED047BE26}" srcId="{281CB935-7C09-41D0-A494-EC56AE61E539}" destId="{36EBA36D-F6A3-47D9-99B3-DA8FC1AD06FA}" srcOrd="3" destOrd="0" parTransId="{94218703-3387-4839-90B0-0A6C86D03419}" sibTransId="{570FE13C-8624-4EFC-A68B-9F2A92A6E2C4}"/>
    <dgm:cxn modelId="{67276668-5426-4AFA-BE42-F05DA391442F}" srcId="{88E3EE4F-8391-4A95-9105-138661AA1674}" destId="{AFBF2E14-0DEB-48E1-8584-FC3B6DA73593}" srcOrd="1" destOrd="0" parTransId="{23C0E7F0-E443-449C-9644-09AFD7362017}" sibTransId="{39E71250-51FE-4E62-84CB-D060DD6D6F1C}"/>
    <dgm:cxn modelId="{14541D2A-FCDF-43D9-A7F7-9DEF17AD631A}" srcId="{88E3EE4F-8391-4A95-9105-138661AA1674}" destId="{D45F4389-DAA1-43D1-A098-77A510CAD556}" srcOrd="2" destOrd="0" parTransId="{4E1D4861-9E05-4908-8B68-DA1727A4930D}" sibTransId="{89C3DE1B-AF4F-487D-AA7C-2C30CCFD1CB0}"/>
    <dgm:cxn modelId="{9C0C2F5A-3338-4058-ADD3-B560B480D18A}" type="presOf" srcId="{94C37AD6-F081-467F-BA0C-2868E3C1FD2E}" destId="{8B23F7D0-D10D-4F42-B557-F7A3C3F8DAF8}" srcOrd="0" destOrd="7" presId="urn:microsoft.com/office/officeart/2005/8/layout/vList2"/>
    <dgm:cxn modelId="{9F536E66-1E6D-4AAF-8CFE-7C9E53B57672}" srcId="{281CB935-7C09-41D0-A494-EC56AE61E539}" destId="{94C37AD6-F081-467F-BA0C-2868E3C1FD2E}" srcOrd="7" destOrd="0" parTransId="{81866D5E-4324-496C-937D-26469EBD2A80}" sibTransId="{DBD4C5E2-4A90-4441-9F01-2A58938358E8}"/>
    <dgm:cxn modelId="{75A20D24-FD34-4B25-AFF8-BEAEB2497410}" srcId="{281CB935-7C09-41D0-A494-EC56AE61E539}" destId="{09A09E84-1C1B-44EF-BC9A-0C17AE42C4B8}" srcOrd="4" destOrd="0" parTransId="{B9284E3A-0E75-4459-B142-C0A3EC877CEA}" sibTransId="{FDA7E9F1-DEA2-4C13-A9CC-406124FA0582}"/>
    <dgm:cxn modelId="{C684C660-D487-4853-A688-669DEB4CB4C9}" type="presOf" srcId="{7E04AE2B-6C5D-4553-8233-FDB2B944DF6F}" destId="{2B129E05-012C-4E1F-A07D-36ECD1927A02}" srcOrd="0" destOrd="0" presId="urn:microsoft.com/office/officeart/2005/8/layout/vList2"/>
    <dgm:cxn modelId="{4B7D2426-0AD9-4208-AFA3-00A2F355ED7D}" srcId="{281CB935-7C09-41D0-A494-EC56AE61E539}" destId="{6BDCAE92-B96C-45DE-8794-20DEA2CAAF79}" srcOrd="5" destOrd="0" parTransId="{30065C20-B64B-42E8-AAFA-4195FA9CBE04}" sibTransId="{4CEA17D0-A577-4856-93AF-33A987422093}"/>
    <dgm:cxn modelId="{253A3086-B10F-4689-86E3-386070DD7C9A}" type="presOf" srcId="{09A09E84-1C1B-44EF-BC9A-0C17AE42C4B8}" destId="{8B23F7D0-D10D-4F42-B557-F7A3C3F8DAF8}" srcOrd="0" destOrd="4" presId="urn:microsoft.com/office/officeart/2005/8/layout/vList2"/>
    <dgm:cxn modelId="{6052556E-44C6-467A-BFDC-4BF994ED7CB3}" type="presOf" srcId="{24BEE7F9-AA23-4CC2-A988-8F07B01A9486}" destId="{8B23F7D0-D10D-4F42-B557-F7A3C3F8DAF8}" srcOrd="0" destOrd="6" presId="urn:microsoft.com/office/officeart/2005/8/layout/vList2"/>
    <dgm:cxn modelId="{E64076D9-7867-457E-92DE-C3B85CFABC9E}" srcId="{88E3EE4F-8391-4A95-9105-138661AA1674}" destId="{281CB935-7C09-41D0-A494-EC56AE61E539}" srcOrd="0" destOrd="0" parTransId="{60A07A53-20D1-4413-BA26-E8D436980BA8}" sibTransId="{6D1C0200-55BE-4D96-B8F1-7A6E5DD56FBD}"/>
    <dgm:cxn modelId="{8C6C2F65-0010-4044-A661-58FE6F7ECCE8}" type="presOf" srcId="{36EBA36D-F6A3-47D9-99B3-DA8FC1AD06FA}" destId="{8B23F7D0-D10D-4F42-B557-F7A3C3F8DAF8}" srcOrd="0" destOrd="3" presId="urn:microsoft.com/office/officeart/2005/8/layout/vList2"/>
    <dgm:cxn modelId="{6067D604-448B-4829-8189-43125E053566}" type="presOf" srcId="{AFBF2E14-0DEB-48E1-8584-FC3B6DA73593}" destId="{8BC43C61-7F2C-4A7C-A40B-BDD357ADB68D}" srcOrd="0" destOrd="0" presId="urn:microsoft.com/office/officeart/2005/8/layout/vList2"/>
    <dgm:cxn modelId="{7BDF9B3E-8194-498C-8F22-DC58DD6A6BE4}" type="presParOf" srcId="{3655E53E-8D3F-4E91-9F04-7732244E53E3}" destId="{5E923DA6-8A7A-4110-ABF0-ED0E5104E5FF}" srcOrd="0" destOrd="0" presId="urn:microsoft.com/office/officeart/2005/8/layout/vList2"/>
    <dgm:cxn modelId="{C4FFAAD1-AA3A-422F-AC88-4EC06895BA7A}" type="presParOf" srcId="{3655E53E-8D3F-4E91-9F04-7732244E53E3}" destId="{8B23F7D0-D10D-4F42-B557-F7A3C3F8DAF8}" srcOrd="1" destOrd="0" presId="urn:microsoft.com/office/officeart/2005/8/layout/vList2"/>
    <dgm:cxn modelId="{7B0CF037-FC01-482B-8E6C-F6D619EBD86C}" type="presParOf" srcId="{3655E53E-8D3F-4E91-9F04-7732244E53E3}" destId="{8BC43C61-7F2C-4A7C-A40B-BDD357ADB68D}" srcOrd="2" destOrd="0" presId="urn:microsoft.com/office/officeart/2005/8/layout/vList2"/>
    <dgm:cxn modelId="{8DA4FE18-D941-4EC7-91DC-7759C38F2A1D}" type="presParOf" srcId="{3655E53E-8D3F-4E91-9F04-7732244E53E3}" destId="{2B129E05-012C-4E1F-A07D-36ECD1927A02}" srcOrd="3" destOrd="0" presId="urn:microsoft.com/office/officeart/2005/8/layout/vList2"/>
    <dgm:cxn modelId="{B84A011B-CF73-45B8-BA55-753AF257F0FB}" type="presParOf" srcId="{3655E53E-8D3F-4E91-9F04-7732244E53E3}" destId="{24FB2C57-ECF7-4116-8419-6377F5B9EB6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DBC31B5-68FC-4D15-A033-CE80AE25F4B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A519502A-660A-4501-BD05-4FCB5A21157A}">
      <dgm:prSet phldrT="[Tekst]"/>
      <dgm:spPr/>
      <dgm:t>
        <a:bodyPr/>
        <a:lstStyle/>
        <a:p>
          <a:r>
            <a:rPr lang="pl-PL" dirty="0" smtClean="0">
              <a:solidFill>
                <a:srgbClr val="FF0000"/>
              </a:solidFill>
            </a:rPr>
            <a:t>3. Własność intelektualna nie stanowi bariery dla wdrożenia rezultatów projektu</a:t>
          </a:r>
          <a:endParaRPr lang="pl-PL" dirty="0">
            <a:solidFill>
              <a:srgbClr val="FF0000"/>
            </a:solidFill>
          </a:endParaRPr>
        </a:p>
      </dgm:t>
    </dgm:pt>
    <dgm:pt modelId="{D75C9EB8-1AE1-4425-9606-253F976DF661}" type="parTrans" cxnId="{59A44396-F0B7-4D87-B43A-8488D7AD27E2}">
      <dgm:prSet/>
      <dgm:spPr/>
      <dgm:t>
        <a:bodyPr/>
        <a:lstStyle/>
        <a:p>
          <a:endParaRPr lang="pl-PL"/>
        </a:p>
      </dgm:t>
    </dgm:pt>
    <dgm:pt modelId="{F05097D4-D43C-4DDD-8132-398B27E96D9B}" type="sibTrans" cxnId="{59A44396-F0B7-4D87-B43A-8488D7AD27E2}">
      <dgm:prSet/>
      <dgm:spPr/>
      <dgm:t>
        <a:bodyPr/>
        <a:lstStyle/>
        <a:p>
          <a:endParaRPr lang="pl-PL"/>
        </a:p>
      </dgm:t>
    </dgm:pt>
    <dgm:pt modelId="{F45E3EBD-765C-4406-9008-5CB99E04F1C1}">
      <dgm:prSet phldrT="[Tekst]"/>
      <dgm:spPr/>
      <dgm:t>
        <a:bodyPr/>
        <a:lstStyle/>
        <a:p>
          <a:r>
            <a:rPr lang="pl-PL" dirty="0" smtClean="0">
              <a:solidFill>
                <a:srgbClr val="FF0000"/>
              </a:solidFill>
            </a:rPr>
            <a:t>W ramach kryterium ocenie podlega, czy: </a:t>
          </a:r>
          <a:endParaRPr lang="pl-PL" dirty="0">
            <a:solidFill>
              <a:srgbClr val="FF0000"/>
            </a:solidFill>
          </a:endParaRPr>
        </a:p>
      </dgm:t>
    </dgm:pt>
    <dgm:pt modelId="{42763C02-8244-4378-8292-90FAF9C6FE66}" type="parTrans" cxnId="{7868C516-1A02-4694-9C26-68DB1939A4E7}">
      <dgm:prSet/>
      <dgm:spPr/>
      <dgm:t>
        <a:bodyPr/>
        <a:lstStyle/>
        <a:p>
          <a:endParaRPr lang="pl-PL"/>
        </a:p>
      </dgm:t>
    </dgm:pt>
    <dgm:pt modelId="{2D1399CF-D57F-40C6-8747-7910F8C1CDAA}" type="sibTrans" cxnId="{7868C516-1A02-4694-9C26-68DB1939A4E7}">
      <dgm:prSet/>
      <dgm:spPr/>
      <dgm:t>
        <a:bodyPr/>
        <a:lstStyle/>
        <a:p>
          <a:endParaRPr lang="pl-PL"/>
        </a:p>
      </dgm:t>
    </dgm:pt>
    <dgm:pt modelId="{A186303A-07D3-4B2B-AEF9-A68DBB23700A}">
      <dgm:prSet phldrT="[Tekst]"/>
      <dgm:spPr/>
      <dgm:t>
        <a:bodyPr/>
        <a:lstStyle/>
        <a:p>
          <a:r>
            <a:rPr lang="pl-PL" dirty="0" smtClean="0"/>
            <a:t>UWAGA:</a:t>
          </a:r>
          <a:endParaRPr lang="pl-PL" dirty="0"/>
        </a:p>
      </dgm:t>
    </dgm:pt>
    <dgm:pt modelId="{24DF923B-F15B-44F3-8D74-27B47B4EAB52}" type="parTrans" cxnId="{C0FF3D6E-81C3-4811-B38A-9048A17D0A90}">
      <dgm:prSet/>
      <dgm:spPr/>
      <dgm:t>
        <a:bodyPr/>
        <a:lstStyle/>
        <a:p>
          <a:endParaRPr lang="pl-PL"/>
        </a:p>
      </dgm:t>
    </dgm:pt>
    <dgm:pt modelId="{20AA0DF3-5415-4C72-AB5D-D8B067021179}" type="sibTrans" cxnId="{C0FF3D6E-81C3-4811-B38A-9048A17D0A90}">
      <dgm:prSet/>
      <dgm:spPr/>
      <dgm:t>
        <a:bodyPr/>
        <a:lstStyle/>
        <a:p>
          <a:endParaRPr lang="pl-PL"/>
        </a:p>
      </dgm:t>
    </dgm:pt>
    <dgm:pt modelId="{0A032E45-D434-49EA-BBEF-5547776C83B3}">
      <dgm:prSet phldrT="[Tekst]"/>
      <dgm:spPr/>
      <dgm:t>
        <a:bodyPr/>
        <a:lstStyle/>
        <a:p>
          <a:r>
            <a:rPr lang="pl-PL" dirty="0" smtClean="0"/>
            <a:t>W ramach kryteriów powinny zostać poddane ocenie następujące elementy: (…)</a:t>
          </a:r>
          <a:endParaRPr lang="pl-PL" dirty="0"/>
        </a:p>
      </dgm:t>
    </dgm:pt>
    <dgm:pt modelId="{F18FA86C-AC6F-4DB3-A4DB-0817DABB112E}" type="parTrans" cxnId="{0589D37C-002A-49F7-BA64-C015ED6B9568}">
      <dgm:prSet/>
      <dgm:spPr/>
      <dgm:t>
        <a:bodyPr/>
        <a:lstStyle/>
        <a:p>
          <a:endParaRPr lang="pl-PL"/>
        </a:p>
      </dgm:t>
    </dgm:pt>
    <dgm:pt modelId="{666390A9-EBB4-4FDE-813D-A9B806F09C1A}" type="sibTrans" cxnId="{0589D37C-002A-49F7-BA64-C015ED6B9568}">
      <dgm:prSet/>
      <dgm:spPr/>
      <dgm:t>
        <a:bodyPr/>
        <a:lstStyle/>
        <a:p>
          <a:endParaRPr lang="pl-PL"/>
        </a:p>
      </dgm:t>
    </dgm:pt>
    <dgm:pt modelId="{F755A4F5-A879-4EF5-ABF9-B21F91E75B24}">
      <dgm:prSet/>
      <dgm:spPr/>
      <dgm:t>
        <a:bodyPr/>
        <a:lstStyle/>
        <a:p>
          <a:r>
            <a:rPr lang="pl-PL" dirty="0" smtClean="0">
              <a:solidFill>
                <a:srgbClr val="FF0000"/>
              </a:solidFill>
            </a:rPr>
            <a:t>Wnioskodawca dysponuje prawami własności intelektualnej, które są  niezbędne dla prowadzenia prac B+R zaplanowanych w projekcie; </a:t>
          </a:r>
          <a:endParaRPr lang="pl-PL" dirty="0">
            <a:solidFill>
              <a:srgbClr val="FF0000"/>
            </a:solidFill>
          </a:endParaRPr>
        </a:p>
      </dgm:t>
    </dgm:pt>
    <dgm:pt modelId="{F52FA89E-121E-452E-9B8B-BAA181D2130B}" type="parTrans" cxnId="{8B6810CA-F532-4025-8F68-B2B35A6960F7}">
      <dgm:prSet/>
      <dgm:spPr/>
      <dgm:t>
        <a:bodyPr/>
        <a:lstStyle/>
        <a:p>
          <a:endParaRPr lang="pl-PL"/>
        </a:p>
      </dgm:t>
    </dgm:pt>
    <dgm:pt modelId="{09D76EB2-A990-4515-8CD3-A9D72AD1BECF}" type="sibTrans" cxnId="{8B6810CA-F532-4025-8F68-B2B35A6960F7}">
      <dgm:prSet/>
      <dgm:spPr/>
      <dgm:t>
        <a:bodyPr/>
        <a:lstStyle/>
        <a:p>
          <a:endParaRPr lang="pl-PL"/>
        </a:p>
      </dgm:t>
    </dgm:pt>
    <dgm:pt modelId="{DF574247-0E0D-4A42-B7D6-FA38BD2247FC}">
      <dgm:prSet/>
      <dgm:spPr/>
      <dgm:t>
        <a:bodyPr/>
        <a:lstStyle/>
        <a:p>
          <a:r>
            <a:rPr lang="pl-PL" dirty="0" smtClean="0">
              <a:solidFill>
                <a:srgbClr val="FF0000"/>
              </a:solidFill>
            </a:rPr>
            <a:t>Wnioskodawca uprawdopodobnił, że brak jest dostępnych i objętych ochroną, rozwiązań/ technologii/wyników prac B+R,  których istnienie uniemożliwiałoby albo czyniło niezasadnym przeprowadzenie  zaplanowanego wdrożenia wyników projektu;</a:t>
          </a:r>
          <a:endParaRPr lang="pl-PL" dirty="0">
            <a:solidFill>
              <a:srgbClr val="FF0000"/>
            </a:solidFill>
          </a:endParaRPr>
        </a:p>
      </dgm:t>
    </dgm:pt>
    <dgm:pt modelId="{3436F652-455A-4316-8FCD-668BEAF6EBFE}" type="parTrans" cxnId="{C0B6444F-6386-47E4-B53E-1F1E08B7FDF0}">
      <dgm:prSet/>
      <dgm:spPr/>
      <dgm:t>
        <a:bodyPr/>
        <a:lstStyle/>
        <a:p>
          <a:endParaRPr lang="pl-PL"/>
        </a:p>
      </dgm:t>
    </dgm:pt>
    <dgm:pt modelId="{FC67B06C-4D6D-414C-B4F1-B6E9FFE9411D}" type="sibTrans" cxnId="{C0B6444F-6386-47E4-B53E-1F1E08B7FDF0}">
      <dgm:prSet/>
      <dgm:spPr/>
      <dgm:t>
        <a:bodyPr/>
        <a:lstStyle/>
        <a:p>
          <a:endParaRPr lang="pl-PL"/>
        </a:p>
      </dgm:t>
    </dgm:pt>
    <dgm:pt modelId="{FE67F73E-016A-41C4-BC9A-3E7CAA1D4AB0}">
      <dgm:prSet/>
      <dgm:spPr/>
      <dgm:t>
        <a:bodyPr/>
        <a:lstStyle/>
        <a:p>
          <a:r>
            <a:rPr lang="pl-PL" dirty="0" smtClean="0">
              <a:solidFill>
                <a:srgbClr val="FF0000"/>
              </a:solidFill>
            </a:rPr>
            <a:t>Przewidziano efektywny sposób ochrony własności intelektualnej, zabezpieczający przed skopiowaniem/nieuprawnionym wykorzystaniem wyników projektu (jeśli istnieje taka potrzeba).</a:t>
          </a:r>
          <a:endParaRPr lang="pl-PL" dirty="0">
            <a:solidFill>
              <a:srgbClr val="FF0000"/>
            </a:solidFill>
          </a:endParaRPr>
        </a:p>
      </dgm:t>
    </dgm:pt>
    <dgm:pt modelId="{1B78C09B-726A-4037-B3DB-8FDE5316E55E}" type="parTrans" cxnId="{C2D097A1-E3C9-44FC-BB37-4B254DD361EE}">
      <dgm:prSet/>
      <dgm:spPr/>
      <dgm:t>
        <a:bodyPr/>
        <a:lstStyle/>
        <a:p>
          <a:endParaRPr lang="pl-PL"/>
        </a:p>
      </dgm:t>
    </dgm:pt>
    <dgm:pt modelId="{51FDA52E-4CE3-46D2-9917-53C2215972C4}" type="sibTrans" cxnId="{C2D097A1-E3C9-44FC-BB37-4B254DD361EE}">
      <dgm:prSet/>
      <dgm:spPr/>
      <dgm:t>
        <a:bodyPr/>
        <a:lstStyle/>
        <a:p>
          <a:endParaRPr lang="pl-PL"/>
        </a:p>
      </dgm:t>
    </dgm:pt>
    <dgm:pt modelId="{49390B58-1CDF-4EFE-B725-EAA50167C6EA}">
      <dgm:prSet/>
      <dgm:spPr/>
      <dgm:t>
        <a:bodyPr/>
        <a:lstStyle/>
        <a:p>
          <a:r>
            <a:rPr lang="pl-PL" dirty="0" smtClean="0"/>
            <a:t>Weryfikacja kwestii/zagrożeń związanych z IPR (…)</a:t>
          </a:r>
          <a:endParaRPr lang="pl-PL" dirty="0"/>
        </a:p>
      </dgm:t>
    </dgm:pt>
    <dgm:pt modelId="{FCA0D6A8-23C4-435A-91EE-A789EE77CF7C}" type="parTrans" cxnId="{259C7D50-046A-43E0-9581-C3AA55AB72EC}">
      <dgm:prSet/>
      <dgm:spPr/>
      <dgm:t>
        <a:bodyPr/>
        <a:lstStyle/>
        <a:p>
          <a:endParaRPr lang="pl-PL"/>
        </a:p>
      </dgm:t>
    </dgm:pt>
    <dgm:pt modelId="{3153F65F-5E5F-4862-BBA6-7E7D4E15924F}" type="sibTrans" cxnId="{259C7D50-046A-43E0-9581-C3AA55AB72EC}">
      <dgm:prSet/>
      <dgm:spPr/>
      <dgm:t>
        <a:bodyPr/>
        <a:lstStyle/>
        <a:p>
          <a:endParaRPr lang="pl-PL"/>
        </a:p>
      </dgm:t>
    </dgm:pt>
    <dgm:pt modelId="{46263E50-59AD-47DB-83CB-43132E8E9348}">
      <dgm:prSet/>
      <dgm:spPr/>
      <dgm:t>
        <a:bodyPr/>
        <a:lstStyle/>
        <a:p>
          <a:r>
            <a:rPr lang="pl-PL" dirty="0" smtClean="0"/>
            <a:t>Uwaga uwzględniona</a:t>
          </a:r>
          <a:endParaRPr lang="pl-PL" dirty="0"/>
        </a:p>
      </dgm:t>
    </dgm:pt>
    <dgm:pt modelId="{B4B1C1B0-1A35-4856-99F0-F07BF3EE89A2}" type="parTrans" cxnId="{35D37458-EEEA-44B0-9410-7B9E384D0B62}">
      <dgm:prSet/>
      <dgm:spPr/>
      <dgm:t>
        <a:bodyPr/>
        <a:lstStyle/>
        <a:p>
          <a:endParaRPr lang="pl-PL"/>
        </a:p>
      </dgm:t>
    </dgm:pt>
    <dgm:pt modelId="{A8CCBE11-6E70-46A8-97EF-49951B4F467F}" type="sibTrans" cxnId="{35D37458-EEEA-44B0-9410-7B9E384D0B62}">
      <dgm:prSet/>
      <dgm:spPr/>
      <dgm:t>
        <a:bodyPr/>
        <a:lstStyle/>
        <a:p>
          <a:endParaRPr lang="pl-PL"/>
        </a:p>
      </dgm:t>
    </dgm:pt>
    <dgm:pt modelId="{798644EA-0B49-4151-99C8-12E53086EEC4}" type="pres">
      <dgm:prSet presAssocID="{FDBC31B5-68FC-4D15-A033-CE80AE25F4B1}" presName="linear" presStyleCnt="0">
        <dgm:presLayoutVars>
          <dgm:animLvl val="lvl"/>
          <dgm:resizeHandles val="exact"/>
        </dgm:presLayoutVars>
      </dgm:prSet>
      <dgm:spPr/>
      <dgm:t>
        <a:bodyPr/>
        <a:lstStyle/>
        <a:p>
          <a:endParaRPr lang="pl-PL"/>
        </a:p>
      </dgm:t>
    </dgm:pt>
    <dgm:pt modelId="{004B340C-C3DD-4EB9-80A5-933630634B98}" type="pres">
      <dgm:prSet presAssocID="{A519502A-660A-4501-BD05-4FCB5A21157A}" presName="parentText" presStyleLbl="node1" presStyleIdx="0" presStyleCnt="3">
        <dgm:presLayoutVars>
          <dgm:chMax val="0"/>
          <dgm:bulletEnabled val="1"/>
        </dgm:presLayoutVars>
      </dgm:prSet>
      <dgm:spPr/>
      <dgm:t>
        <a:bodyPr/>
        <a:lstStyle/>
        <a:p>
          <a:endParaRPr lang="pl-PL"/>
        </a:p>
      </dgm:t>
    </dgm:pt>
    <dgm:pt modelId="{11BAFE70-249D-422B-AA42-CF4CE4027D66}" type="pres">
      <dgm:prSet presAssocID="{A519502A-660A-4501-BD05-4FCB5A21157A}" presName="childText" presStyleLbl="revTx" presStyleIdx="0" presStyleCnt="2">
        <dgm:presLayoutVars>
          <dgm:bulletEnabled val="1"/>
        </dgm:presLayoutVars>
      </dgm:prSet>
      <dgm:spPr/>
      <dgm:t>
        <a:bodyPr/>
        <a:lstStyle/>
        <a:p>
          <a:endParaRPr lang="pl-PL"/>
        </a:p>
      </dgm:t>
    </dgm:pt>
    <dgm:pt modelId="{B3B989ED-6333-4EED-BFF1-6CE4B496724C}" type="pres">
      <dgm:prSet presAssocID="{A186303A-07D3-4B2B-AEF9-A68DBB23700A}" presName="parentText" presStyleLbl="node1" presStyleIdx="1" presStyleCnt="3">
        <dgm:presLayoutVars>
          <dgm:chMax val="0"/>
          <dgm:bulletEnabled val="1"/>
        </dgm:presLayoutVars>
      </dgm:prSet>
      <dgm:spPr/>
      <dgm:t>
        <a:bodyPr/>
        <a:lstStyle/>
        <a:p>
          <a:endParaRPr lang="pl-PL"/>
        </a:p>
      </dgm:t>
    </dgm:pt>
    <dgm:pt modelId="{3AE08A3A-C2D1-427A-985E-4CB9072D626D}" type="pres">
      <dgm:prSet presAssocID="{A186303A-07D3-4B2B-AEF9-A68DBB23700A}" presName="childText" presStyleLbl="revTx" presStyleIdx="1" presStyleCnt="2">
        <dgm:presLayoutVars>
          <dgm:bulletEnabled val="1"/>
        </dgm:presLayoutVars>
      </dgm:prSet>
      <dgm:spPr/>
      <dgm:t>
        <a:bodyPr/>
        <a:lstStyle/>
        <a:p>
          <a:endParaRPr lang="pl-PL"/>
        </a:p>
      </dgm:t>
    </dgm:pt>
    <dgm:pt modelId="{A72FAC5C-2333-4226-A7E2-B6780793EBE1}" type="pres">
      <dgm:prSet presAssocID="{46263E50-59AD-47DB-83CB-43132E8E9348}" presName="parentText" presStyleLbl="node1" presStyleIdx="2" presStyleCnt="3">
        <dgm:presLayoutVars>
          <dgm:chMax val="0"/>
          <dgm:bulletEnabled val="1"/>
        </dgm:presLayoutVars>
      </dgm:prSet>
      <dgm:spPr/>
      <dgm:t>
        <a:bodyPr/>
        <a:lstStyle/>
        <a:p>
          <a:endParaRPr lang="pl-PL"/>
        </a:p>
      </dgm:t>
    </dgm:pt>
  </dgm:ptLst>
  <dgm:cxnLst>
    <dgm:cxn modelId="{BE6B4087-D3B0-46B2-8368-718F3B6339F9}" type="presOf" srcId="{DF574247-0E0D-4A42-B7D6-FA38BD2247FC}" destId="{11BAFE70-249D-422B-AA42-CF4CE4027D66}" srcOrd="0" destOrd="2" presId="urn:microsoft.com/office/officeart/2005/8/layout/vList2"/>
    <dgm:cxn modelId="{7868C516-1A02-4694-9C26-68DB1939A4E7}" srcId="{A519502A-660A-4501-BD05-4FCB5A21157A}" destId="{F45E3EBD-765C-4406-9008-5CB99E04F1C1}" srcOrd="0" destOrd="0" parTransId="{42763C02-8244-4378-8292-90FAF9C6FE66}" sibTransId="{2D1399CF-D57F-40C6-8747-7910F8C1CDAA}"/>
    <dgm:cxn modelId="{1CBF7CAB-B773-4727-8B65-639F121AB76C}" type="presOf" srcId="{49390B58-1CDF-4EFE-B725-EAA50167C6EA}" destId="{3AE08A3A-C2D1-427A-985E-4CB9072D626D}" srcOrd="0" destOrd="1" presId="urn:microsoft.com/office/officeart/2005/8/layout/vList2"/>
    <dgm:cxn modelId="{971AC121-8A83-4F66-AED8-FF6405446F79}" type="presOf" srcId="{0A032E45-D434-49EA-BBEF-5547776C83B3}" destId="{3AE08A3A-C2D1-427A-985E-4CB9072D626D}" srcOrd="0" destOrd="0" presId="urn:microsoft.com/office/officeart/2005/8/layout/vList2"/>
    <dgm:cxn modelId="{3DFD6970-3346-49C7-A244-6061EEBD621A}" type="presOf" srcId="{46263E50-59AD-47DB-83CB-43132E8E9348}" destId="{A72FAC5C-2333-4226-A7E2-B6780793EBE1}" srcOrd="0" destOrd="0" presId="urn:microsoft.com/office/officeart/2005/8/layout/vList2"/>
    <dgm:cxn modelId="{FA9DB707-47CB-447C-BEB4-00C65F370A01}" type="presOf" srcId="{FDBC31B5-68FC-4D15-A033-CE80AE25F4B1}" destId="{798644EA-0B49-4151-99C8-12E53086EEC4}" srcOrd="0" destOrd="0" presId="urn:microsoft.com/office/officeart/2005/8/layout/vList2"/>
    <dgm:cxn modelId="{C0B6444F-6386-47E4-B53E-1F1E08B7FDF0}" srcId="{F45E3EBD-765C-4406-9008-5CB99E04F1C1}" destId="{DF574247-0E0D-4A42-B7D6-FA38BD2247FC}" srcOrd="1" destOrd="0" parTransId="{3436F652-455A-4316-8FCD-668BEAF6EBFE}" sibTransId="{FC67B06C-4D6D-414C-B4F1-B6E9FFE9411D}"/>
    <dgm:cxn modelId="{259C7D50-046A-43E0-9581-C3AA55AB72EC}" srcId="{0A032E45-D434-49EA-BBEF-5547776C83B3}" destId="{49390B58-1CDF-4EFE-B725-EAA50167C6EA}" srcOrd="0" destOrd="0" parTransId="{FCA0D6A8-23C4-435A-91EE-A789EE77CF7C}" sibTransId="{3153F65F-5E5F-4862-BBA6-7E7D4E15924F}"/>
    <dgm:cxn modelId="{014C02AA-0191-44A6-A0B1-38A98D39CE59}" type="presOf" srcId="{A519502A-660A-4501-BD05-4FCB5A21157A}" destId="{004B340C-C3DD-4EB9-80A5-933630634B98}" srcOrd="0" destOrd="0" presId="urn:microsoft.com/office/officeart/2005/8/layout/vList2"/>
    <dgm:cxn modelId="{C0FF3D6E-81C3-4811-B38A-9048A17D0A90}" srcId="{FDBC31B5-68FC-4D15-A033-CE80AE25F4B1}" destId="{A186303A-07D3-4B2B-AEF9-A68DBB23700A}" srcOrd="1" destOrd="0" parTransId="{24DF923B-F15B-44F3-8D74-27B47B4EAB52}" sibTransId="{20AA0DF3-5415-4C72-AB5D-D8B067021179}"/>
    <dgm:cxn modelId="{0589D37C-002A-49F7-BA64-C015ED6B9568}" srcId="{A186303A-07D3-4B2B-AEF9-A68DBB23700A}" destId="{0A032E45-D434-49EA-BBEF-5547776C83B3}" srcOrd="0" destOrd="0" parTransId="{F18FA86C-AC6F-4DB3-A4DB-0817DABB112E}" sibTransId="{666390A9-EBB4-4FDE-813D-A9B806F09C1A}"/>
    <dgm:cxn modelId="{E826940C-DA63-4989-A1FF-3827B336104D}" type="presOf" srcId="{F45E3EBD-765C-4406-9008-5CB99E04F1C1}" destId="{11BAFE70-249D-422B-AA42-CF4CE4027D66}" srcOrd="0" destOrd="0" presId="urn:microsoft.com/office/officeart/2005/8/layout/vList2"/>
    <dgm:cxn modelId="{A0D611D4-D2BB-4950-8A8D-52FA1E1AD441}" type="presOf" srcId="{A186303A-07D3-4B2B-AEF9-A68DBB23700A}" destId="{B3B989ED-6333-4EED-BFF1-6CE4B496724C}" srcOrd="0" destOrd="0" presId="urn:microsoft.com/office/officeart/2005/8/layout/vList2"/>
    <dgm:cxn modelId="{8B6810CA-F532-4025-8F68-B2B35A6960F7}" srcId="{F45E3EBD-765C-4406-9008-5CB99E04F1C1}" destId="{F755A4F5-A879-4EF5-ABF9-B21F91E75B24}" srcOrd="0" destOrd="0" parTransId="{F52FA89E-121E-452E-9B8B-BAA181D2130B}" sibTransId="{09D76EB2-A990-4515-8CD3-A9D72AD1BECF}"/>
    <dgm:cxn modelId="{59A44396-F0B7-4D87-B43A-8488D7AD27E2}" srcId="{FDBC31B5-68FC-4D15-A033-CE80AE25F4B1}" destId="{A519502A-660A-4501-BD05-4FCB5A21157A}" srcOrd="0" destOrd="0" parTransId="{D75C9EB8-1AE1-4425-9606-253F976DF661}" sibTransId="{F05097D4-D43C-4DDD-8132-398B27E96D9B}"/>
    <dgm:cxn modelId="{35D37458-EEEA-44B0-9410-7B9E384D0B62}" srcId="{FDBC31B5-68FC-4D15-A033-CE80AE25F4B1}" destId="{46263E50-59AD-47DB-83CB-43132E8E9348}" srcOrd="2" destOrd="0" parTransId="{B4B1C1B0-1A35-4856-99F0-F07BF3EE89A2}" sibTransId="{A8CCBE11-6E70-46A8-97EF-49951B4F467F}"/>
    <dgm:cxn modelId="{C2D097A1-E3C9-44FC-BB37-4B254DD361EE}" srcId="{F45E3EBD-765C-4406-9008-5CB99E04F1C1}" destId="{FE67F73E-016A-41C4-BC9A-3E7CAA1D4AB0}" srcOrd="2" destOrd="0" parTransId="{1B78C09B-726A-4037-B3DB-8FDE5316E55E}" sibTransId="{51FDA52E-4CE3-46D2-9917-53C2215972C4}"/>
    <dgm:cxn modelId="{75F0C0F8-66FA-4509-B540-DD60B9298D48}" type="presOf" srcId="{F755A4F5-A879-4EF5-ABF9-B21F91E75B24}" destId="{11BAFE70-249D-422B-AA42-CF4CE4027D66}" srcOrd="0" destOrd="1" presId="urn:microsoft.com/office/officeart/2005/8/layout/vList2"/>
    <dgm:cxn modelId="{3AECAC48-080A-43D0-8904-BC5AAA997B7B}" type="presOf" srcId="{FE67F73E-016A-41C4-BC9A-3E7CAA1D4AB0}" destId="{11BAFE70-249D-422B-AA42-CF4CE4027D66}" srcOrd="0" destOrd="3" presId="urn:microsoft.com/office/officeart/2005/8/layout/vList2"/>
    <dgm:cxn modelId="{9BA8ED91-D33E-4997-9CC2-2EDB71224942}" type="presParOf" srcId="{798644EA-0B49-4151-99C8-12E53086EEC4}" destId="{004B340C-C3DD-4EB9-80A5-933630634B98}" srcOrd="0" destOrd="0" presId="urn:microsoft.com/office/officeart/2005/8/layout/vList2"/>
    <dgm:cxn modelId="{67CE7C22-ABBE-4A9F-BB3B-D1B10B16D459}" type="presParOf" srcId="{798644EA-0B49-4151-99C8-12E53086EEC4}" destId="{11BAFE70-249D-422B-AA42-CF4CE4027D66}" srcOrd="1" destOrd="0" presId="urn:microsoft.com/office/officeart/2005/8/layout/vList2"/>
    <dgm:cxn modelId="{D77C313F-9D01-4DFD-8C45-966ADA36FAB2}" type="presParOf" srcId="{798644EA-0B49-4151-99C8-12E53086EEC4}" destId="{B3B989ED-6333-4EED-BFF1-6CE4B496724C}" srcOrd="2" destOrd="0" presId="urn:microsoft.com/office/officeart/2005/8/layout/vList2"/>
    <dgm:cxn modelId="{11CCD85A-7126-4353-A7A7-11D8B6333E55}" type="presParOf" srcId="{798644EA-0B49-4151-99C8-12E53086EEC4}" destId="{3AE08A3A-C2D1-427A-985E-4CB9072D626D}" srcOrd="3" destOrd="0" presId="urn:microsoft.com/office/officeart/2005/8/layout/vList2"/>
    <dgm:cxn modelId="{AF7EA56A-B432-4E93-A511-4B88B5A8EE6D}" type="presParOf" srcId="{798644EA-0B49-4151-99C8-12E53086EEC4}" destId="{A72FAC5C-2333-4226-A7E2-B6780793EBE1}"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EA628B4-CDDA-4B74-B04F-CEE6B2110B14}"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ABAA1356-D367-4834-A9C4-9FDC5B95D1CA}">
      <dgm:prSet phldrT="[Tekst]"/>
      <dgm:spPr/>
      <dgm:t>
        <a:bodyPr/>
        <a:lstStyle/>
        <a:p>
          <a:r>
            <a:rPr lang="pl-PL" dirty="0" smtClean="0"/>
            <a:t>1. Poziom gotowości technologicznej projektu</a:t>
          </a:r>
          <a:endParaRPr lang="pl-PL" dirty="0"/>
        </a:p>
      </dgm:t>
    </dgm:pt>
    <dgm:pt modelId="{5503A931-BF22-4B12-8CCB-B7EF616AEAF9}" type="parTrans" cxnId="{40E3EBA9-ABAB-4B52-848E-5A50DC8535F0}">
      <dgm:prSet/>
      <dgm:spPr/>
      <dgm:t>
        <a:bodyPr/>
        <a:lstStyle/>
        <a:p>
          <a:endParaRPr lang="pl-PL"/>
        </a:p>
      </dgm:t>
    </dgm:pt>
    <dgm:pt modelId="{02F08DE9-BFE8-41EA-AB80-B3B39177D877}" type="sibTrans" cxnId="{40E3EBA9-ABAB-4B52-848E-5A50DC8535F0}">
      <dgm:prSet/>
      <dgm:spPr/>
      <dgm:t>
        <a:bodyPr/>
        <a:lstStyle/>
        <a:p>
          <a:endParaRPr lang="pl-PL"/>
        </a:p>
      </dgm:t>
    </dgm:pt>
    <dgm:pt modelId="{23FC3DA6-7189-45FF-96F9-265EF1BD500D}">
      <dgm:prSet phldrT="[Tekst]"/>
      <dgm:spPr/>
      <dgm:t>
        <a:bodyPr/>
        <a:lstStyle/>
        <a:p>
          <a:pPr algn="just"/>
          <a:r>
            <a:rPr lang="pl-PL" dirty="0" smtClean="0"/>
            <a:t>Liczba punktów przyznawana w zależności od gotowości technologicznej projektu,          w oparciu o zapisy Szczegółowego Opisu Osi Priorytetowych RPO WP na lata 2014-2020. </a:t>
          </a:r>
          <a:endParaRPr lang="pl-PL" dirty="0"/>
        </a:p>
      </dgm:t>
    </dgm:pt>
    <dgm:pt modelId="{7FF70B03-0627-442B-85F1-6412ABDE9182}" type="parTrans" cxnId="{794EB899-51FA-488D-9512-7531F7ED43F7}">
      <dgm:prSet/>
      <dgm:spPr/>
      <dgm:t>
        <a:bodyPr/>
        <a:lstStyle/>
        <a:p>
          <a:endParaRPr lang="pl-PL"/>
        </a:p>
      </dgm:t>
    </dgm:pt>
    <dgm:pt modelId="{11420F5E-46DB-4C22-B5BC-60FF278E2A8D}" type="sibTrans" cxnId="{794EB899-51FA-488D-9512-7531F7ED43F7}">
      <dgm:prSet/>
      <dgm:spPr/>
      <dgm:t>
        <a:bodyPr/>
        <a:lstStyle/>
        <a:p>
          <a:endParaRPr lang="pl-PL"/>
        </a:p>
      </dgm:t>
    </dgm:pt>
    <dgm:pt modelId="{B2598278-4F40-4D42-982B-B79A0035C680}">
      <dgm:prSet phldrT="[Tekst]"/>
      <dgm:spPr/>
      <dgm:t>
        <a:bodyPr/>
        <a:lstStyle/>
        <a:p>
          <a:r>
            <a:rPr lang="pl-PL" dirty="0" smtClean="0"/>
            <a:t>Punktacja</a:t>
          </a:r>
          <a:endParaRPr lang="pl-PL" dirty="0"/>
        </a:p>
      </dgm:t>
    </dgm:pt>
    <dgm:pt modelId="{B38E7AA4-5DC0-4473-9785-08F4E48ED9C9}" type="parTrans" cxnId="{75064E3F-2931-4BC4-94C8-1122504CD5C2}">
      <dgm:prSet/>
      <dgm:spPr/>
      <dgm:t>
        <a:bodyPr/>
        <a:lstStyle/>
        <a:p>
          <a:endParaRPr lang="pl-PL"/>
        </a:p>
      </dgm:t>
    </dgm:pt>
    <dgm:pt modelId="{6C0401D0-7115-4FA5-AB41-84801EBB594C}" type="sibTrans" cxnId="{75064E3F-2931-4BC4-94C8-1122504CD5C2}">
      <dgm:prSet/>
      <dgm:spPr/>
      <dgm:t>
        <a:bodyPr/>
        <a:lstStyle/>
        <a:p>
          <a:endParaRPr lang="pl-PL"/>
        </a:p>
      </dgm:t>
    </dgm:pt>
    <dgm:pt modelId="{5492997C-559E-4888-B64C-34BD47A9B8CA}">
      <dgm:prSet phldrT="[Tekst]"/>
      <dgm:spPr/>
      <dgm:t>
        <a:bodyPr/>
        <a:lstStyle/>
        <a:p>
          <a:pPr algn="just"/>
          <a:r>
            <a:rPr lang="pl-PL" dirty="0" smtClean="0"/>
            <a:t>Projekt wpisuje się w TRL:</a:t>
          </a:r>
          <a:endParaRPr lang="pl-PL" dirty="0"/>
        </a:p>
      </dgm:t>
    </dgm:pt>
    <dgm:pt modelId="{ED5889DF-3A5A-47CC-BE9C-A4C0163CD8E9}" type="parTrans" cxnId="{906281DA-66AE-40B3-86AA-886A5F437928}">
      <dgm:prSet/>
      <dgm:spPr/>
      <dgm:t>
        <a:bodyPr/>
        <a:lstStyle/>
        <a:p>
          <a:endParaRPr lang="pl-PL"/>
        </a:p>
      </dgm:t>
    </dgm:pt>
    <dgm:pt modelId="{E5014C86-8025-4F42-8E45-A8A4BC8C9218}" type="sibTrans" cxnId="{906281DA-66AE-40B3-86AA-886A5F437928}">
      <dgm:prSet/>
      <dgm:spPr/>
      <dgm:t>
        <a:bodyPr/>
        <a:lstStyle/>
        <a:p>
          <a:endParaRPr lang="pl-PL"/>
        </a:p>
      </dgm:t>
    </dgm:pt>
    <dgm:pt modelId="{2CB1322E-4A62-4D20-B8E3-9EAD7F514DF5}">
      <dgm:prSet/>
      <dgm:spPr/>
      <dgm:t>
        <a:bodyPr/>
        <a:lstStyle/>
        <a:p>
          <a:pPr algn="just"/>
          <a:r>
            <a:rPr lang="x-none" dirty="0" smtClean="0">
              <a:solidFill>
                <a:srgbClr val="FF0000"/>
              </a:solidFill>
            </a:rPr>
            <a:t>Poziom II-III – </a:t>
          </a:r>
          <a:r>
            <a:rPr lang="x-none" b="1" dirty="0" smtClean="0">
              <a:solidFill>
                <a:srgbClr val="FF0000"/>
              </a:solidFill>
            </a:rPr>
            <a:t>10 pkt.</a:t>
          </a:r>
          <a:endParaRPr lang="pl-PL" dirty="0">
            <a:solidFill>
              <a:srgbClr val="FF0000"/>
            </a:solidFill>
          </a:endParaRPr>
        </a:p>
      </dgm:t>
    </dgm:pt>
    <dgm:pt modelId="{C84B855D-4F9B-4A31-BA85-7EE57BA3CC6D}" type="parTrans" cxnId="{6E04D405-EDEE-435C-A9B8-B36E938B1D0D}">
      <dgm:prSet/>
      <dgm:spPr/>
      <dgm:t>
        <a:bodyPr/>
        <a:lstStyle/>
        <a:p>
          <a:endParaRPr lang="pl-PL"/>
        </a:p>
      </dgm:t>
    </dgm:pt>
    <dgm:pt modelId="{0CBBD24E-7963-48FD-8BA9-1B751FDD2DC9}" type="sibTrans" cxnId="{6E04D405-EDEE-435C-A9B8-B36E938B1D0D}">
      <dgm:prSet/>
      <dgm:spPr/>
      <dgm:t>
        <a:bodyPr/>
        <a:lstStyle/>
        <a:p>
          <a:endParaRPr lang="pl-PL"/>
        </a:p>
      </dgm:t>
    </dgm:pt>
    <dgm:pt modelId="{E4A4ECF5-821A-483F-A17C-136DB231DAA1}">
      <dgm:prSet/>
      <dgm:spPr/>
      <dgm:t>
        <a:bodyPr/>
        <a:lstStyle/>
        <a:p>
          <a:pPr algn="just"/>
          <a:r>
            <a:rPr lang="x-none" dirty="0" smtClean="0">
              <a:solidFill>
                <a:srgbClr val="FF0000"/>
              </a:solidFill>
            </a:rPr>
            <a:t>Poziom IV-VI – </a:t>
          </a:r>
          <a:r>
            <a:rPr lang="x-none" b="1" dirty="0" smtClean="0">
              <a:solidFill>
                <a:srgbClr val="FF0000"/>
              </a:solidFill>
            </a:rPr>
            <a:t>20 pkt.</a:t>
          </a:r>
          <a:endParaRPr lang="pl-PL" dirty="0">
            <a:solidFill>
              <a:srgbClr val="FF0000"/>
            </a:solidFill>
          </a:endParaRPr>
        </a:p>
      </dgm:t>
    </dgm:pt>
    <dgm:pt modelId="{B294C967-E900-4EBC-9E36-62DB6BBF13A3}" type="parTrans" cxnId="{E9F36833-F7FA-4EFD-8338-DED806999F2C}">
      <dgm:prSet/>
      <dgm:spPr/>
      <dgm:t>
        <a:bodyPr/>
        <a:lstStyle/>
        <a:p>
          <a:endParaRPr lang="pl-PL"/>
        </a:p>
      </dgm:t>
    </dgm:pt>
    <dgm:pt modelId="{480BB907-ABBC-419F-B6B2-050869C737C2}" type="sibTrans" cxnId="{E9F36833-F7FA-4EFD-8338-DED806999F2C}">
      <dgm:prSet/>
      <dgm:spPr/>
      <dgm:t>
        <a:bodyPr/>
        <a:lstStyle/>
        <a:p>
          <a:endParaRPr lang="pl-PL"/>
        </a:p>
      </dgm:t>
    </dgm:pt>
    <dgm:pt modelId="{43835BB1-1BCC-48A3-A831-96D557ADDB87}">
      <dgm:prSet/>
      <dgm:spPr/>
      <dgm:t>
        <a:bodyPr/>
        <a:lstStyle/>
        <a:p>
          <a:pPr algn="just"/>
          <a:r>
            <a:rPr lang="x-none" dirty="0" smtClean="0"/>
            <a:t>Poziom VII-IX – </a:t>
          </a:r>
          <a:r>
            <a:rPr lang="x-none" b="1" dirty="0" smtClean="0"/>
            <a:t>30 pkt.</a:t>
          </a:r>
          <a:endParaRPr lang="pl-PL" dirty="0"/>
        </a:p>
      </dgm:t>
    </dgm:pt>
    <dgm:pt modelId="{5127B309-4D46-4BA6-A62F-F8580173F71A}" type="parTrans" cxnId="{67E2BEAD-7700-445B-8693-67B1863BACE3}">
      <dgm:prSet/>
      <dgm:spPr/>
      <dgm:t>
        <a:bodyPr/>
        <a:lstStyle/>
        <a:p>
          <a:endParaRPr lang="pl-PL"/>
        </a:p>
      </dgm:t>
    </dgm:pt>
    <dgm:pt modelId="{8194D17B-B2B8-42FB-9FCC-BACE79C6FF43}" type="sibTrans" cxnId="{67E2BEAD-7700-445B-8693-67B1863BACE3}">
      <dgm:prSet/>
      <dgm:spPr/>
      <dgm:t>
        <a:bodyPr/>
        <a:lstStyle/>
        <a:p>
          <a:endParaRPr lang="pl-PL"/>
        </a:p>
      </dgm:t>
    </dgm:pt>
    <dgm:pt modelId="{05DF7522-2D88-4AD1-9BDA-C8527A919DF5}">
      <dgm:prSet/>
      <dgm:spPr/>
      <dgm:t>
        <a:bodyPr/>
        <a:lstStyle/>
        <a:p>
          <a:pPr algn="just"/>
          <a:r>
            <a:rPr lang="pl-PL" dirty="0" smtClean="0"/>
            <a:t>Jeżeli prace B+R w ramach projektu obejmują kilka kolejnych poziomów, punkty są przyznawane dla najwyższego, zidentyfikowanego poziomu.</a:t>
          </a:r>
          <a:endParaRPr lang="pl-PL" dirty="0"/>
        </a:p>
      </dgm:t>
    </dgm:pt>
    <dgm:pt modelId="{4EED8D6C-A05A-4635-801D-C42E8C14082F}" type="parTrans" cxnId="{39A53808-85EC-431A-8956-FFC0DABCF1F6}">
      <dgm:prSet/>
      <dgm:spPr/>
      <dgm:t>
        <a:bodyPr/>
        <a:lstStyle/>
        <a:p>
          <a:endParaRPr lang="pl-PL"/>
        </a:p>
      </dgm:t>
    </dgm:pt>
    <dgm:pt modelId="{E49ECE20-F63F-4A6A-A850-504F247ECCBE}" type="sibTrans" cxnId="{39A53808-85EC-431A-8956-FFC0DABCF1F6}">
      <dgm:prSet/>
      <dgm:spPr/>
      <dgm:t>
        <a:bodyPr/>
        <a:lstStyle/>
        <a:p>
          <a:endParaRPr lang="pl-PL"/>
        </a:p>
      </dgm:t>
    </dgm:pt>
    <dgm:pt modelId="{02EF242E-8749-427C-8457-FAD346CEA368}">
      <dgm:prSet/>
      <dgm:spPr/>
      <dgm:t>
        <a:bodyPr/>
        <a:lstStyle/>
        <a:p>
          <a:r>
            <a:rPr lang="pl-PL" dirty="0" smtClean="0"/>
            <a:t>UWAGA IK UP</a:t>
          </a:r>
          <a:endParaRPr lang="pl-PL" dirty="0"/>
        </a:p>
      </dgm:t>
    </dgm:pt>
    <dgm:pt modelId="{24950927-A575-43A5-ADD2-67337A88D470}" type="parTrans" cxnId="{6779605F-96C7-45B7-8614-91B7BB9E7108}">
      <dgm:prSet/>
      <dgm:spPr/>
      <dgm:t>
        <a:bodyPr/>
        <a:lstStyle/>
        <a:p>
          <a:endParaRPr lang="pl-PL"/>
        </a:p>
      </dgm:t>
    </dgm:pt>
    <dgm:pt modelId="{AAB7ADEB-88AD-488C-8788-4D734F61F4E7}" type="sibTrans" cxnId="{6779605F-96C7-45B7-8614-91B7BB9E7108}">
      <dgm:prSet/>
      <dgm:spPr/>
      <dgm:t>
        <a:bodyPr/>
        <a:lstStyle/>
        <a:p>
          <a:endParaRPr lang="pl-PL"/>
        </a:p>
      </dgm:t>
    </dgm:pt>
    <dgm:pt modelId="{B6B26C5C-1ADA-4F5A-98C8-B71F6DF452E8}">
      <dgm:prSet/>
      <dgm:spPr/>
      <dgm:t>
        <a:bodyPr/>
        <a:lstStyle/>
        <a:p>
          <a:pPr algn="just"/>
          <a:r>
            <a:rPr lang="pl-PL" dirty="0" smtClean="0"/>
            <a:t>Do rozważenia przez IZ analiza możliwości rzetelnej weryfikacji przedmiotowego kryterium – IK UP proponuje premiowanie projektów, w których przewiduje się prace rozwojowe (realizację w projekcie prac na poziomie TRL VII-IX) oraz jednolitą skalę punktową dla prac przemysłowych (TRL II-VI).</a:t>
          </a:r>
          <a:endParaRPr lang="pl-PL" dirty="0"/>
        </a:p>
      </dgm:t>
    </dgm:pt>
    <dgm:pt modelId="{3D0B02AC-AD29-437B-AF94-3E0676AE4001}" type="parTrans" cxnId="{16CF382B-DC1C-479D-8BC5-9F8476BB6460}">
      <dgm:prSet/>
      <dgm:spPr/>
      <dgm:t>
        <a:bodyPr/>
        <a:lstStyle/>
        <a:p>
          <a:endParaRPr lang="pl-PL"/>
        </a:p>
      </dgm:t>
    </dgm:pt>
    <dgm:pt modelId="{9A1B0E1D-8E8E-43B9-BC62-D1A20F07EB55}" type="sibTrans" cxnId="{16CF382B-DC1C-479D-8BC5-9F8476BB6460}">
      <dgm:prSet/>
      <dgm:spPr/>
      <dgm:t>
        <a:bodyPr/>
        <a:lstStyle/>
        <a:p>
          <a:endParaRPr lang="pl-PL"/>
        </a:p>
      </dgm:t>
    </dgm:pt>
    <dgm:pt modelId="{16D8BC70-A2A0-43DA-9355-C25E1D2B2C10}">
      <dgm:prSet/>
      <dgm:spPr/>
      <dgm:t>
        <a:bodyPr/>
        <a:lstStyle/>
        <a:p>
          <a:r>
            <a:rPr lang="pl-PL" dirty="0" smtClean="0"/>
            <a:t>Uwaga częściowo uwzględniona.</a:t>
          </a:r>
          <a:endParaRPr lang="pl-PL" dirty="0"/>
        </a:p>
      </dgm:t>
    </dgm:pt>
    <dgm:pt modelId="{1AD69686-FE24-4D68-8119-72472AD9DB6D}" type="parTrans" cxnId="{9E19CCCB-9C23-4AB2-9655-6E6FECCDD6E2}">
      <dgm:prSet/>
      <dgm:spPr/>
      <dgm:t>
        <a:bodyPr/>
        <a:lstStyle/>
        <a:p>
          <a:endParaRPr lang="pl-PL"/>
        </a:p>
      </dgm:t>
    </dgm:pt>
    <dgm:pt modelId="{EB410C5E-F3B1-48A0-8716-71A4FD63D7B0}" type="sibTrans" cxnId="{9E19CCCB-9C23-4AB2-9655-6E6FECCDD6E2}">
      <dgm:prSet/>
      <dgm:spPr/>
      <dgm:t>
        <a:bodyPr/>
        <a:lstStyle/>
        <a:p>
          <a:endParaRPr lang="pl-PL"/>
        </a:p>
      </dgm:t>
    </dgm:pt>
    <dgm:pt modelId="{7F6302A8-A95B-42E8-8AE8-0AC482E55B01}" type="pres">
      <dgm:prSet presAssocID="{AEA628B4-CDDA-4B74-B04F-CEE6B2110B14}" presName="linear" presStyleCnt="0">
        <dgm:presLayoutVars>
          <dgm:animLvl val="lvl"/>
          <dgm:resizeHandles val="exact"/>
        </dgm:presLayoutVars>
      </dgm:prSet>
      <dgm:spPr/>
      <dgm:t>
        <a:bodyPr/>
        <a:lstStyle/>
        <a:p>
          <a:endParaRPr lang="pl-PL"/>
        </a:p>
      </dgm:t>
    </dgm:pt>
    <dgm:pt modelId="{25393460-58CB-4A21-9B5F-DA277BC8FFCA}" type="pres">
      <dgm:prSet presAssocID="{ABAA1356-D367-4834-A9C4-9FDC5B95D1CA}" presName="parentText" presStyleLbl="node1" presStyleIdx="0" presStyleCnt="4">
        <dgm:presLayoutVars>
          <dgm:chMax val="0"/>
          <dgm:bulletEnabled val="1"/>
        </dgm:presLayoutVars>
      </dgm:prSet>
      <dgm:spPr/>
      <dgm:t>
        <a:bodyPr/>
        <a:lstStyle/>
        <a:p>
          <a:endParaRPr lang="pl-PL"/>
        </a:p>
      </dgm:t>
    </dgm:pt>
    <dgm:pt modelId="{2255B029-3932-4289-91C7-F7158CDAC7F4}" type="pres">
      <dgm:prSet presAssocID="{ABAA1356-D367-4834-A9C4-9FDC5B95D1CA}" presName="childText" presStyleLbl="revTx" presStyleIdx="0" presStyleCnt="3">
        <dgm:presLayoutVars>
          <dgm:bulletEnabled val="1"/>
        </dgm:presLayoutVars>
      </dgm:prSet>
      <dgm:spPr/>
      <dgm:t>
        <a:bodyPr/>
        <a:lstStyle/>
        <a:p>
          <a:endParaRPr lang="pl-PL"/>
        </a:p>
      </dgm:t>
    </dgm:pt>
    <dgm:pt modelId="{6ECD54F7-464C-4857-AB95-0DCD6A98B23A}" type="pres">
      <dgm:prSet presAssocID="{B2598278-4F40-4D42-982B-B79A0035C680}" presName="parentText" presStyleLbl="node1" presStyleIdx="1" presStyleCnt="4">
        <dgm:presLayoutVars>
          <dgm:chMax val="0"/>
          <dgm:bulletEnabled val="1"/>
        </dgm:presLayoutVars>
      </dgm:prSet>
      <dgm:spPr/>
      <dgm:t>
        <a:bodyPr/>
        <a:lstStyle/>
        <a:p>
          <a:endParaRPr lang="pl-PL"/>
        </a:p>
      </dgm:t>
    </dgm:pt>
    <dgm:pt modelId="{E0505A01-EBBA-42BD-A3CD-ED126B3B82F3}" type="pres">
      <dgm:prSet presAssocID="{B2598278-4F40-4D42-982B-B79A0035C680}" presName="childText" presStyleLbl="revTx" presStyleIdx="1" presStyleCnt="3">
        <dgm:presLayoutVars>
          <dgm:bulletEnabled val="1"/>
        </dgm:presLayoutVars>
      </dgm:prSet>
      <dgm:spPr/>
      <dgm:t>
        <a:bodyPr/>
        <a:lstStyle/>
        <a:p>
          <a:endParaRPr lang="pl-PL"/>
        </a:p>
      </dgm:t>
    </dgm:pt>
    <dgm:pt modelId="{1A130286-8A52-4B2A-BC4A-8FF228C6EB16}" type="pres">
      <dgm:prSet presAssocID="{02EF242E-8749-427C-8457-FAD346CEA368}" presName="parentText" presStyleLbl="node1" presStyleIdx="2" presStyleCnt="4">
        <dgm:presLayoutVars>
          <dgm:chMax val="0"/>
          <dgm:bulletEnabled val="1"/>
        </dgm:presLayoutVars>
      </dgm:prSet>
      <dgm:spPr/>
      <dgm:t>
        <a:bodyPr/>
        <a:lstStyle/>
        <a:p>
          <a:endParaRPr lang="pl-PL"/>
        </a:p>
      </dgm:t>
    </dgm:pt>
    <dgm:pt modelId="{A116468D-5CC6-4C5A-8C69-6AE1C1D0511B}" type="pres">
      <dgm:prSet presAssocID="{02EF242E-8749-427C-8457-FAD346CEA368}" presName="childText" presStyleLbl="revTx" presStyleIdx="2" presStyleCnt="3">
        <dgm:presLayoutVars>
          <dgm:bulletEnabled val="1"/>
        </dgm:presLayoutVars>
      </dgm:prSet>
      <dgm:spPr/>
      <dgm:t>
        <a:bodyPr/>
        <a:lstStyle/>
        <a:p>
          <a:endParaRPr lang="pl-PL"/>
        </a:p>
      </dgm:t>
    </dgm:pt>
    <dgm:pt modelId="{6A71AE6F-F771-4279-8227-F020F92877BB}" type="pres">
      <dgm:prSet presAssocID="{16D8BC70-A2A0-43DA-9355-C25E1D2B2C10}" presName="parentText" presStyleLbl="node1" presStyleIdx="3" presStyleCnt="4">
        <dgm:presLayoutVars>
          <dgm:chMax val="0"/>
          <dgm:bulletEnabled val="1"/>
        </dgm:presLayoutVars>
      </dgm:prSet>
      <dgm:spPr/>
      <dgm:t>
        <a:bodyPr/>
        <a:lstStyle/>
        <a:p>
          <a:endParaRPr lang="pl-PL"/>
        </a:p>
      </dgm:t>
    </dgm:pt>
  </dgm:ptLst>
  <dgm:cxnLst>
    <dgm:cxn modelId="{906281DA-66AE-40B3-86AA-886A5F437928}" srcId="{B2598278-4F40-4D42-982B-B79A0035C680}" destId="{5492997C-559E-4888-B64C-34BD47A9B8CA}" srcOrd="0" destOrd="0" parTransId="{ED5889DF-3A5A-47CC-BE9C-A4C0163CD8E9}" sibTransId="{E5014C86-8025-4F42-8E45-A8A4BC8C9218}"/>
    <dgm:cxn modelId="{CE6826EA-4556-47EF-98A3-9878C64C0ADA}" type="presOf" srcId="{16D8BC70-A2A0-43DA-9355-C25E1D2B2C10}" destId="{6A71AE6F-F771-4279-8227-F020F92877BB}" srcOrd="0" destOrd="0" presId="urn:microsoft.com/office/officeart/2005/8/layout/vList2"/>
    <dgm:cxn modelId="{6779605F-96C7-45B7-8614-91B7BB9E7108}" srcId="{AEA628B4-CDDA-4B74-B04F-CEE6B2110B14}" destId="{02EF242E-8749-427C-8457-FAD346CEA368}" srcOrd="2" destOrd="0" parTransId="{24950927-A575-43A5-ADD2-67337A88D470}" sibTransId="{AAB7ADEB-88AD-488C-8788-4D734F61F4E7}"/>
    <dgm:cxn modelId="{794EB899-51FA-488D-9512-7531F7ED43F7}" srcId="{ABAA1356-D367-4834-A9C4-9FDC5B95D1CA}" destId="{23FC3DA6-7189-45FF-96F9-265EF1BD500D}" srcOrd="0" destOrd="0" parTransId="{7FF70B03-0627-442B-85F1-6412ABDE9182}" sibTransId="{11420F5E-46DB-4C22-B5BC-60FF278E2A8D}"/>
    <dgm:cxn modelId="{40E3EBA9-ABAB-4B52-848E-5A50DC8535F0}" srcId="{AEA628B4-CDDA-4B74-B04F-CEE6B2110B14}" destId="{ABAA1356-D367-4834-A9C4-9FDC5B95D1CA}" srcOrd="0" destOrd="0" parTransId="{5503A931-BF22-4B12-8CCB-B7EF616AEAF9}" sibTransId="{02F08DE9-BFE8-41EA-AB80-B3B39177D877}"/>
    <dgm:cxn modelId="{F07CD17D-7738-4965-8285-2246BBDE0014}" type="presOf" srcId="{05DF7522-2D88-4AD1-9BDA-C8527A919DF5}" destId="{E0505A01-EBBA-42BD-A3CD-ED126B3B82F3}" srcOrd="0" destOrd="4" presId="urn:microsoft.com/office/officeart/2005/8/layout/vList2"/>
    <dgm:cxn modelId="{16CF382B-DC1C-479D-8BC5-9F8476BB6460}" srcId="{02EF242E-8749-427C-8457-FAD346CEA368}" destId="{B6B26C5C-1ADA-4F5A-98C8-B71F6DF452E8}" srcOrd="0" destOrd="0" parTransId="{3D0B02AC-AD29-437B-AF94-3E0676AE4001}" sibTransId="{9A1B0E1D-8E8E-43B9-BC62-D1A20F07EB55}"/>
    <dgm:cxn modelId="{E9F36833-F7FA-4EFD-8338-DED806999F2C}" srcId="{5492997C-559E-4888-B64C-34BD47A9B8CA}" destId="{E4A4ECF5-821A-483F-A17C-136DB231DAA1}" srcOrd="1" destOrd="0" parTransId="{B294C967-E900-4EBC-9E36-62DB6BBF13A3}" sibTransId="{480BB907-ABBC-419F-B6B2-050869C737C2}"/>
    <dgm:cxn modelId="{4E68970C-CAEF-4E25-B259-CBB5F6007E0A}" type="presOf" srcId="{ABAA1356-D367-4834-A9C4-9FDC5B95D1CA}" destId="{25393460-58CB-4A21-9B5F-DA277BC8FFCA}" srcOrd="0" destOrd="0" presId="urn:microsoft.com/office/officeart/2005/8/layout/vList2"/>
    <dgm:cxn modelId="{9E19CCCB-9C23-4AB2-9655-6E6FECCDD6E2}" srcId="{AEA628B4-CDDA-4B74-B04F-CEE6B2110B14}" destId="{16D8BC70-A2A0-43DA-9355-C25E1D2B2C10}" srcOrd="3" destOrd="0" parTransId="{1AD69686-FE24-4D68-8119-72472AD9DB6D}" sibTransId="{EB410C5E-F3B1-48A0-8716-71A4FD63D7B0}"/>
    <dgm:cxn modelId="{08450971-EB5F-4855-93F0-20E94A14C80A}" type="presOf" srcId="{AEA628B4-CDDA-4B74-B04F-CEE6B2110B14}" destId="{7F6302A8-A95B-42E8-8AE8-0AC482E55B01}" srcOrd="0" destOrd="0" presId="urn:microsoft.com/office/officeart/2005/8/layout/vList2"/>
    <dgm:cxn modelId="{B9C680FC-D5BA-48B3-AA60-88B419CA1927}" type="presOf" srcId="{B2598278-4F40-4D42-982B-B79A0035C680}" destId="{6ECD54F7-464C-4857-AB95-0DCD6A98B23A}" srcOrd="0" destOrd="0" presId="urn:microsoft.com/office/officeart/2005/8/layout/vList2"/>
    <dgm:cxn modelId="{570A9A19-8AC1-4DED-ABBC-E62836861E98}" type="presOf" srcId="{02EF242E-8749-427C-8457-FAD346CEA368}" destId="{1A130286-8A52-4B2A-BC4A-8FF228C6EB16}" srcOrd="0" destOrd="0" presId="urn:microsoft.com/office/officeart/2005/8/layout/vList2"/>
    <dgm:cxn modelId="{6E04D405-EDEE-435C-A9B8-B36E938B1D0D}" srcId="{5492997C-559E-4888-B64C-34BD47A9B8CA}" destId="{2CB1322E-4A62-4D20-B8E3-9EAD7F514DF5}" srcOrd="0" destOrd="0" parTransId="{C84B855D-4F9B-4A31-BA85-7EE57BA3CC6D}" sibTransId="{0CBBD24E-7963-48FD-8BA9-1B751FDD2DC9}"/>
    <dgm:cxn modelId="{39A53808-85EC-431A-8956-FFC0DABCF1F6}" srcId="{B2598278-4F40-4D42-982B-B79A0035C680}" destId="{05DF7522-2D88-4AD1-9BDA-C8527A919DF5}" srcOrd="1" destOrd="0" parTransId="{4EED8D6C-A05A-4635-801D-C42E8C14082F}" sibTransId="{E49ECE20-F63F-4A6A-A850-504F247ECCBE}"/>
    <dgm:cxn modelId="{49A1D1B4-236A-46A2-A548-955AE368E461}" type="presOf" srcId="{B6B26C5C-1ADA-4F5A-98C8-B71F6DF452E8}" destId="{A116468D-5CC6-4C5A-8C69-6AE1C1D0511B}" srcOrd="0" destOrd="0" presId="urn:microsoft.com/office/officeart/2005/8/layout/vList2"/>
    <dgm:cxn modelId="{2657EFD9-5C2E-4DB6-9092-E0BB323AAFD6}" type="presOf" srcId="{2CB1322E-4A62-4D20-B8E3-9EAD7F514DF5}" destId="{E0505A01-EBBA-42BD-A3CD-ED126B3B82F3}" srcOrd="0" destOrd="1" presId="urn:microsoft.com/office/officeart/2005/8/layout/vList2"/>
    <dgm:cxn modelId="{F3E686D6-6584-4689-BF2A-286453A7622D}" type="presOf" srcId="{E4A4ECF5-821A-483F-A17C-136DB231DAA1}" destId="{E0505A01-EBBA-42BD-A3CD-ED126B3B82F3}" srcOrd="0" destOrd="2" presId="urn:microsoft.com/office/officeart/2005/8/layout/vList2"/>
    <dgm:cxn modelId="{86E6B10D-E2D6-4299-BBD3-31AD0AD6FECA}" type="presOf" srcId="{23FC3DA6-7189-45FF-96F9-265EF1BD500D}" destId="{2255B029-3932-4289-91C7-F7158CDAC7F4}" srcOrd="0" destOrd="0" presId="urn:microsoft.com/office/officeart/2005/8/layout/vList2"/>
    <dgm:cxn modelId="{AADDF6B8-7293-4268-8DD2-FE688E386932}" type="presOf" srcId="{43835BB1-1BCC-48A3-A831-96D557ADDB87}" destId="{E0505A01-EBBA-42BD-A3CD-ED126B3B82F3}" srcOrd="0" destOrd="3" presId="urn:microsoft.com/office/officeart/2005/8/layout/vList2"/>
    <dgm:cxn modelId="{75064E3F-2931-4BC4-94C8-1122504CD5C2}" srcId="{AEA628B4-CDDA-4B74-B04F-CEE6B2110B14}" destId="{B2598278-4F40-4D42-982B-B79A0035C680}" srcOrd="1" destOrd="0" parTransId="{B38E7AA4-5DC0-4473-9785-08F4E48ED9C9}" sibTransId="{6C0401D0-7115-4FA5-AB41-84801EBB594C}"/>
    <dgm:cxn modelId="{009C4757-53DA-434F-B5E9-2BC629E38416}" type="presOf" srcId="{5492997C-559E-4888-B64C-34BD47A9B8CA}" destId="{E0505A01-EBBA-42BD-A3CD-ED126B3B82F3}" srcOrd="0" destOrd="0" presId="urn:microsoft.com/office/officeart/2005/8/layout/vList2"/>
    <dgm:cxn modelId="{67E2BEAD-7700-445B-8693-67B1863BACE3}" srcId="{5492997C-559E-4888-B64C-34BD47A9B8CA}" destId="{43835BB1-1BCC-48A3-A831-96D557ADDB87}" srcOrd="2" destOrd="0" parTransId="{5127B309-4D46-4BA6-A62F-F8580173F71A}" sibTransId="{8194D17B-B2B8-42FB-9FCC-BACE79C6FF43}"/>
    <dgm:cxn modelId="{43774200-4ED2-4094-A46A-8F095AFD1695}" type="presParOf" srcId="{7F6302A8-A95B-42E8-8AE8-0AC482E55B01}" destId="{25393460-58CB-4A21-9B5F-DA277BC8FFCA}" srcOrd="0" destOrd="0" presId="urn:microsoft.com/office/officeart/2005/8/layout/vList2"/>
    <dgm:cxn modelId="{30083555-BB86-4C3D-9111-27EED9C2734A}" type="presParOf" srcId="{7F6302A8-A95B-42E8-8AE8-0AC482E55B01}" destId="{2255B029-3932-4289-91C7-F7158CDAC7F4}" srcOrd="1" destOrd="0" presId="urn:microsoft.com/office/officeart/2005/8/layout/vList2"/>
    <dgm:cxn modelId="{E601C741-5D4D-4837-AEFE-0BBCE47C1D39}" type="presParOf" srcId="{7F6302A8-A95B-42E8-8AE8-0AC482E55B01}" destId="{6ECD54F7-464C-4857-AB95-0DCD6A98B23A}" srcOrd="2" destOrd="0" presId="urn:microsoft.com/office/officeart/2005/8/layout/vList2"/>
    <dgm:cxn modelId="{6A15CF11-EDE6-4FE1-B7EE-CF49D92A2A11}" type="presParOf" srcId="{7F6302A8-A95B-42E8-8AE8-0AC482E55B01}" destId="{E0505A01-EBBA-42BD-A3CD-ED126B3B82F3}" srcOrd="3" destOrd="0" presId="urn:microsoft.com/office/officeart/2005/8/layout/vList2"/>
    <dgm:cxn modelId="{44FBD00A-240E-4383-8D0E-9A7EC7B4ECC0}" type="presParOf" srcId="{7F6302A8-A95B-42E8-8AE8-0AC482E55B01}" destId="{1A130286-8A52-4B2A-BC4A-8FF228C6EB16}" srcOrd="4" destOrd="0" presId="urn:microsoft.com/office/officeart/2005/8/layout/vList2"/>
    <dgm:cxn modelId="{A249820E-62F1-4BA0-852D-553E2B5A3194}" type="presParOf" srcId="{7F6302A8-A95B-42E8-8AE8-0AC482E55B01}" destId="{A116468D-5CC6-4C5A-8C69-6AE1C1D0511B}" srcOrd="5" destOrd="0" presId="urn:microsoft.com/office/officeart/2005/8/layout/vList2"/>
    <dgm:cxn modelId="{80B86E84-787B-4801-A650-3C97351EC95F}" type="presParOf" srcId="{7F6302A8-A95B-42E8-8AE8-0AC482E55B01}" destId="{6A71AE6F-F771-4279-8227-F020F92877BB}"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72C763-9F0E-4531-A227-16E82F51C733}"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765A95EA-AFA8-4E74-96B9-F87F51E624A2}">
      <dgm:prSet phldrT="[Tekst]"/>
      <dgm:spPr/>
      <dgm:t>
        <a:bodyPr/>
        <a:lstStyle/>
        <a:p>
          <a:r>
            <a:rPr lang="pl-PL" dirty="0" smtClean="0"/>
            <a:t>1. Zgodność z regionalną inteligentną specjalizacją</a:t>
          </a:r>
          <a:endParaRPr lang="pl-PL" dirty="0"/>
        </a:p>
      </dgm:t>
    </dgm:pt>
    <dgm:pt modelId="{7D7D502F-882E-40B3-8908-2045180B8F6A}" type="parTrans" cxnId="{F53110E3-3D85-44C5-ABA2-0B4586C0A6A5}">
      <dgm:prSet/>
      <dgm:spPr/>
      <dgm:t>
        <a:bodyPr/>
        <a:lstStyle/>
        <a:p>
          <a:endParaRPr lang="pl-PL"/>
        </a:p>
      </dgm:t>
    </dgm:pt>
    <dgm:pt modelId="{8BB1D76B-5992-4A60-8EDA-25ACE78491DE}" type="sibTrans" cxnId="{F53110E3-3D85-44C5-ABA2-0B4586C0A6A5}">
      <dgm:prSet/>
      <dgm:spPr/>
      <dgm:t>
        <a:bodyPr/>
        <a:lstStyle/>
        <a:p>
          <a:endParaRPr lang="pl-PL"/>
        </a:p>
      </dgm:t>
    </dgm:pt>
    <dgm:pt modelId="{E87A43CF-5571-415A-90B8-D3D5122281C4}">
      <dgm:prSet phldrT="[Tekst]"/>
      <dgm:spPr/>
      <dgm:t>
        <a:bodyPr/>
        <a:lstStyle/>
        <a:p>
          <a:pPr algn="just"/>
          <a:r>
            <a:rPr lang="pl-PL" strike="sngStrike" dirty="0" smtClean="0"/>
            <a:t>Ocenie będzie podlegać, czy branża której dotyczy przedsięwzięcie wchodzi w zakres inteligentnych specjalizacji dla województwa podkarpackiego.</a:t>
          </a:r>
          <a:endParaRPr lang="pl-PL" strike="sngStrike" dirty="0"/>
        </a:p>
      </dgm:t>
    </dgm:pt>
    <dgm:pt modelId="{33111266-3EBD-4A70-B595-1821146E69BC}" type="parTrans" cxnId="{38EAB89C-FC7A-43EF-B7F6-D7806D9DD022}">
      <dgm:prSet/>
      <dgm:spPr/>
      <dgm:t>
        <a:bodyPr/>
        <a:lstStyle/>
        <a:p>
          <a:endParaRPr lang="pl-PL"/>
        </a:p>
      </dgm:t>
    </dgm:pt>
    <dgm:pt modelId="{1E5A9544-33E5-465E-A736-0404613D8B5C}" type="sibTrans" cxnId="{38EAB89C-FC7A-43EF-B7F6-D7806D9DD022}">
      <dgm:prSet/>
      <dgm:spPr/>
      <dgm:t>
        <a:bodyPr/>
        <a:lstStyle/>
        <a:p>
          <a:endParaRPr lang="pl-PL"/>
        </a:p>
      </dgm:t>
    </dgm:pt>
    <dgm:pt modelId="{C30940DF-91E1-42B9-AA2A-A21E4A88381D}">
      <dgm:prSet phldrT="[Tekst]"/>
      <dgm:spPr/>
      <dgm:t>
        <a:bodyPr/>
        <a:lstStyle/>
        <a:p>
          <a:r>
            <a:rPr lang="pl-PL" dirty="0" smtClean="0"/>
            <a:t>2. Koordynacja projektu</a:t>
          </a:r>
          <a:endParaRPr lang="pl-PL" dirty="0"/>
        </a:p>
      </dgm:t>
    </dgm:pt>
    <dgm:pt modelId="{F390807C-D417-4666-827B-ECF01A6FC275}" type="parTrans" cxnId="{30936282-0EEF-4C10-9517-FAABF10CD9D2}">
      <dgm:prSet/>
      <dgm:spPr/>
      <dgm:t>
        <a:bodyPr/>
        <a:lstStyle/>
        <a:p>
          <a:endParaRPr lang="pl-PL"/>
        </a:p>
      </dgm:t>
    </dgm:pt>
    <dgm:pt modelId="{2154BAA8-A299-4F06-A129-9820B14C7480}" type="sibTrans" cxnId="{30936282-0EEF-4C10-9517-FAABF10CD9D2}">
      <dgm:prSet/>
      <dgm:spPr/>
      <dgm:t>
        <a:bodyPr/>
        <a:lstStyle/>
        <a:p>
          <a:endParaRPr lang="pl-PL"/>
        </a:p>
      </dgm:t>
    </dgm:pt>
    <dgm:pt modelId="{38EE23DF-AB8C-4DA3-BEC0-32C1DA2D5C5A}">
      <dgm:prSet phldrT="[Tekst]"/>
      <dgm:spPr/>
      <dgm:t>
        <a:bodyPr/>
        <a:lstStyle/>
        <a:p>
          <a:pPr algn="just"/>
          <a:r>
            <a:rPr lang="pl-PL" dirty="0" smtClean="0"/>
            <a:t>Weryfikacji będzie podlegać dokonanie uzgodnienia przedsięwzięcia z Ministerstwem Rozwoju oraz Ministerstwem Nauki </a:t>
          </a:r>
          <a:br>
            <a:rPr lang="pl-PL" dirty="0" smtClean="0"/>
          </a:br>
          <a:r>
            <a:rPr lang="pl-PL" dirty="0" smtClean="0"/>
            <a:t>i Szkolnictwa Wyższego w toku negocjacji Kontraktu Terytorialnego (KT). Weryfikowane będzie:</a:t>
          </a:r>
          <a:endParaRPr lang="pl-PL" dirty="0"/>
        </a:p>
      </dgm:t>
    </dgm:pt>
    <dgm:pt modelId="{C2425E9D-89EC-4427-825A-75C4A8F9C7FF}" type="parTrans" cxnId="{2CD4A1C0-EB41-43F1-A5A6-E473664D5248}">
      <dgm:prSet/>
      <dgm:spPr/>
      <dgm:t>
        <a:bodyPr/>
        <a:lstStyle/>
        <a:p>
          <a:endParaRPr lang="pl-PL"/>
        </a:p>
      </dgm:t>
    </dgm:pt>
    <dgm:pt modelId="{446D5443-B1AB-4E3D-B9B8-7867620CC4E7}" type="sibTrans" cxnId="{2CD4A1C0-EB41-43F1-A5A6-E473664D5248}">
      <dgm:prSet/>
      <dgm:spPr/>
      <dgm:t>
        <a:bodyPr/>
        <a:lstStyle/>
        <a:p>
          <a:endParaRPr lang="pl-PL"/>
        </a:p>
      </dgm:t>
    </dgm:pt>
    <dgm:pt modelId="{CB276144-2BF2-4A52-8927-D58FA9E1016B}">
      <dgm:prSet phldrT="[Tekst]"/>
      <dgm:spPr/>
      <dgm:t>
        <a:bodyPr/>
        <a:lstStyle/>
        <a:p>
          <a:pPr algn="just"/>
          <a:r>
            <a:rPr lang="pl-PL" dirty="0" smtClean="0"/>
            <a:t>UWAGA:</a:t>
          </a:r>
          <a:endParaRPr lang="pl-PL" dirty="0"/>
        </a:p>
      </dgm:t>
    </dgm:pt>
    <dgm:pt modelId="{5623995B-EDAE-4F60-8468-84C98EC6C58D}" type="parTrans" cxnId="{F5C78C20-9337-46E5-832D-B2C940A53FDC}">
      <dgm:prSet/>
      <dgm:spPr/>
      <dgm:t>
        <a:bodyPr/>
        <a:lstStyle/>
        <a:p>
          <a:endParaRPr lang="pl-PL"/>
        </a:p>
      </dgm:t>
    </dgm:pt>
    <dgm:pt modelId="{3D22DD08-7070-473A-B82D-F27D130D4536}" type="sibTrans" cxnId="{F5C78C20-9337-46E5-832D-B2C940A53FDC}">
      <dgm:prSet/>
      <dgm:spPr/>
      <dgm:t>
        <a:bodyPr/>
        <a:lstStyle/>
        <a:p>
          <a:endParaRPr lang="pl-PL"/>
        </a:p>
      </dgm:t>
    </dgm:pt>
    <dgm:pt modelId="{0EDD052E-BF6D-46B6-814E-F8D1B21187AD}">
      <dgm:prSet phldrT="[Tekst]"/>
      <dgm:spPr/>
      <dgm:t>
        <a:bodyPr/>
        <a:lstStyle/>
        <a:p>
          <a:pPr algn="just"/>
          <a:r>
            <a:rPr lang="pl-PL" dirty="0" smtClean="0"/>
            <a:t>Ocena zgodności z RIS3 powinna dotyczyć spójności agendy badawczej ze strategią RIS3. Poza tym powinniśmy oceniać spójność projektu, a nie branży, którą reprezentuje.</a:t>
          </a:r>
          <a:endParaRPr lang="pl-PL" dirty="0"/>
        </a:p>
      </dgm:t>
    </dgm:pt>
    <dgm:pt modelId="{AE469567-D706-4CFC-BCC5-64F15219D7EB}" type="parTrans" cxnId="{09EBDBB8-7657-41D8-BCF4-92D9C039289B}">
      <dgm:prSet/>
      <dgm:spPr/>
      <dgm:t>
        <a:bodyPr/>
        <a:lstStyle/>
        <a:p>
          <a:endParaRPr lang="pl-PL"/>
        </a:p>
      </dgm:t>
    </dgm:pt>
    <dgm:pt modelId="{01B70DFE-4249-4FE9-8A64-010D1F093A9D}" type="sibTrans" cxnId="{09EBDBB8-7657-41D8-BCF4-92D9C039289B}">
      <dgm:prSet/>
      <dgm:spPr/>
      <dgm:t>
        <a:bodyPr/>
        <a:lstStyle/>
        <a:p>
          <a:endParaRPr lang="pl-PL"/>
        </a:p>
      </dgm:t>
    </dgm:pt>
    <dgm:pt modelId="{2550C4B0-DDAA-4D45-962D-D25E1C7B465E}">
      <dgm:prSet phldrT="[Tekst]"/>
      <dgm:spPr/>
      <dgm:t>
        <a:bodyPr/>
        <a:lstStyle/>
        <a:p>
          <a:pPr algn="just"/>
          <a:r>
            <a:rPr lang="pl-PL" dirty="0" smtClean="0">
              <a:solidFill>
                <a:srgbClr val="FF0000"/>
              </a:solidFill>
            </a:rPr>
            <a:t>Ocenie będzie podlegać, czy przedstawiona przez wnioskodawcę  agenda badawcza wchodzi  w zakres inteligentnych specjalizacji dla województwa podkarpackiego</a:t>
          </a:r>
          <a:endParaRPr lang="pl-PL" dirty="0">
            <a:solidFill>
              <a:srgbClr val="FF0000"/>
            </a:solidFill>
          </a:endParaRPr>
        </a:p>
      </dgm:t>
    </dgm:pt>
    <dgm:pt modelId="{FB7437F4-1B5A-4BC5-B770-D3FCABD00A56}" type="parTrans" cxnId="{42DE6947-A135-4DA4-96F6-F54BF0C00230}">
      <dgm:prSet/>
      <dgm:spPr/>
      <dgm:t>
        <a:bodyPr/>
        <a:lstStyle/>
        <a:p>
          <a:endParaRPr lang="pl-PL"/>
        </a:p>
      </dgm:t>
    </dgm:pt>
    <dgm:pt modelId="{81AED887-F545-45D2-8F6A-0E48B36B8DAA}" type="sibTrans" cxnId="{42DE6947-A135-4DA4-96F6-F54BF0C00230}">
      <dgm:prSet/>
      <dgm:spPr/>
      <dgm:t>
        <a:bodyPr/>
        <a:lstStyle/>
        <a:p>
          <a:endParaRPr lang="pl-PL"/>
        </a:p>
      </dgm:t>
    </dgm:pt>
    <dgm:pt modelId="{3CC30876-8BCD-4F0C-AB87-4982D519AA86}">
      <dgm:prSet phldrT="[Tekst]"/>
      <dgm:spPr/>
      <dgm:t>
        <a:bodyPr/>
        <a:lstStyle/>
        <a:p>
          <a:pPr algn="just"/>
          <a:r>
            <a:rPr lang="pl-PL" dirty="0" smtClean="0"/>
            <a:t>Uwaga uwzględniona</a:t>
          </a:r>
          <a:endParaRPr lang="pl-PL" dirty="0"/>
        </a:p>
      </dgm:t>
    </dgm:pt>
    <dgm:pt modelId="{5971ED72-2D58-4B16-AAEF-08B8354F25D0}" type="parTrans" cxnId="{AA515B33-2233-4545-89C1-12F80DE88F12}">
      <dgm:prSet/>
      <dgm:spPr/>
      <dgm:t>
        <a:bodyPr/>
        <a:lstStyle/>
        <a:p>
          <a:endParaRPr lang="pl-PL"/>
        </a:p>
      </dgm:t>
    </dgm:pt>
    <dgm:pt modelId="{4225A106-A4BB-42F1-BE45-E9D758A0A8F3}" type="sibTrans" cxnId="{AA515B33-2233-4545-89C1-12F80DE88F12}">
      <dgm:prSet/>
      <dgm:spPr/>
      <dgm:t>
        <a:bodyPr/>
        <a:lstStyle/>
        <a:p>
          <a:endParaRPr lang="pl-PL"/>
        </a:p>
      </dgm:t>
    </dgm:pt>
    <dgm:pt modelId="{C8BCD6B4-65A7-46DF-992E-87FF2FA5EB36}">
      <dgm:prSet/>
      <dgm:spPr/>
      <dgm:t>
        <a:bodyPr/>
        <a:lstStyle/>
        <a:p>
          <a:r>
            <a:rPr lang="pl-PL" dirty="0" smtClean="0"/>
            <a:t>Czy projekt jest zapisany w KT dla Województwa Podkarpackiego.</a:t>
          </a:r>
          <a:endParaRPr lang="pl-PL" dirty="0"/>
        </a:p>
      </dgm:t>
    </dgm:pt>
    <dgm:pt modelId="{EABB2E52-EFE9-4ECA-83A9-D6C6A17121E9}" type="parTrans" cxnId="{68DAFE7F-E064-4080-ACBF-6B0EC253DACA}">
      <dgm:prSet/>
      <dgm:spPr/>
      <dgm:t>
        <a:bodyPr/>
        <a:lstStyle/>
        <a:p>
          <a:endParaRPr lang="pl-PL"/>
        </a:p>
      </dgm:t>
    </dgm:pt>
    <dgm:pt modelId="{9810E0B3-DDFD-41BE-99BD-3BD941F39A7F}" type="sibTrans" cxnId="{68DAFE7F-E064-4080-ACBF-6B0EC253DACA}">
      <dgm:prSet/>
      <dgm:spPr/>
      <dgm:t>
        <a:bodyPr/>
        <a:lstStyle/>
        <a:p>
          <a:endParaRPr lang="pl-PL"/>
        </a:p>
      </dgm:t>
    </dgm:pt>
    <dgm:pt modelId="{1167C0E7-F429-44AF-B5D8-423358333636}">
      <dgm:prSet/>
      <dgm:spPr/>
      <dgm:t>
        <a:bodyPr/>
        <a:lstStyle/>
        <a:p>
          <a:r>
            <a:rPr lang="pl-PL" dirty="0" smtClean="0"/>
            <a:t>Czy zakres przedłożonego projektu odpowiada zakresowi </a:t>
          </a:r>
          <a:r>
            <a:rPr lang="pl-PL" dirty="0" smtClean="0">
              <a:solidFill>
                <a:schemeClr val="tx1"/>
              </a:solidFill>
            </a:rPr>
            <a:t>przedsięwzięcia </a:t>
          </a:r>
          <a:r>
            <a:rPr lang="pl-PL" u="sng" dirty="0" smtClean="0">
              <a:solidFill>
                <a:schemeClr val="tx1"/>
              </a:solidFill>
            </a:rPr>
            <a:t>zgłoszonego i uzgodnionego z </a:t>
          </a:r>
          <a:r>
            <a:rPr lang="pl-PL" u="sng" dirty="0" err="1" smtClean="0">
              <a:solidFill>
                <a:schemeClr val="tx1"/>
              </a:solidFill>
            </a:rPr>
            <a:t>MNiSW</a:t>
          </a:r>
          <a:r>
            <a:rPr lang="pl-PL" u="sng" dirty="0" smtClean="0">
              <a:solidFill>
                <a:schemeClr val="tx1"/>
              </a:solidFill>
            </a:rPr>
            <a:t> i MR w ramach</a:t>
          </a:r>
          <a:r>
            <a:rPr lang="pl-PL" dirty="0" smtClean="0"/>
            <a:t>  KT.</a:t>
          </a:r>
          <a:endParaRPr lang="pl-PL" dirty="0"/>
        </a:p>
      </dgm:t>
    </dgm:pt>
    <dgm:pt modelId="{1AD864B0-B78D-4780-BB26-B8D2F731FA33}" type="parTrans" cxnId="{12647667-8E98-4655-8143-B0E3F4D32733}">
      <dgm:prSet/>
      <dgm:spPr/>
      <dgm:t>
        <a:bodyPr/>
        <a:lstStyle/>
        <a:p>
          <a:endParaRPr lang="pl-PL"/>
        </a:p>
      </dgm:t>
    </dgm:pt>
    <dgm:pt modelId="{4A4D1904-FF00-4CDE-AF76-CD57654DC9C3}" type="sibTrans" cxnId="{12647667-8E98-4655-8143-B0E3F4D32733}">
      <dgm:prSet/>
      <dgm:spPr/>
      <dgm:t>
        <a:bodyPr/>
        <a:lstStyle/>
        <a:p>
          <a:endParaRPr lang="pl-PL"/>
        </a:p>
      </dgm:t>
    </dgm:pt>
    <dgm:pt modelId="{994A6E43-0745-4E66-8B41-307B4D69F246}" type="pres">
      <dgm:prSet presAssocID="{F972C763-9F0E-4531-A227-16E82F51C733}" presName="linear" presStyleCnt="0">
        <dgm:presLayoutVars>
          <dgm:animLvl val="lvl"/>
          <dgm:resizeHandles val="exact"/>
        </dgm:presLayoutVars>
      </dgm:prSet>
      <dgm:spPr/>
      <dgm:t>
        <a:bodyPr/>
        <a:lstStyle/>
        <a:p>
          <a:endParaRPr lang="pl-PL"/>
        </a:p>
      </dgm:t>
    </dgm:pt>
    <dgm:pt modelId="{6086A292-8A31-46D8-97EB-927387EF79CD}" type="pres">
      <dgm:prSet presAssocID="{765A95EA-AFA8-4E74-96B9-F87F51E624A2}" presName="parentText" presStyleLbl="node1" presStyleIdx="0" presStyleCnt="4">
        <dgm:presLayoutVars>
          <dgm:chMax val="0"/>
          <dgm:bulletEnabled val="1"/>
        </dgm:presLayoutVars>
      </dgm:prSet>
      <dgm:spPr/>
      <dgm:t>
        <a:bodyPr/>
        <a:lstStyle/>
        <a:p>
          <a:endParaRPr lang="pl-PL"/>
        </a:p>
      </dgm:t>
    </dgm:pt>
    <dgm:pt modelId="{25C51307-BB76-4230-8A53-0780737B1150}" type="pres">
      <dgm:prSet presAssocID="{765A95EA-AFA8-4E74-96B9-F87F51E624A2}" presName="childText" presStyleLbl="revTx" presStyleIdx="0" presStyleCnt="3">
        <dgm:presLayoutVars>
          <dgm:bulletEnabled val="1"/>
        </dgm:presLayoutVars>
      </dgm:prSet>
      <dgm:spPr/>
      <dgm:t>
        <a:bodyPr/>
        <a:lstStyle/>
        <a:p>
          <a:endParaRPr lang="pl-PL"/>
        </a:p>
      </dgm:t>
    </dgm:pt>
    <dgm:pt modelId="{497EDE4B-9057-46ED-B835-32912D6E9E8E}" type="pres">
      <dgm:prSet presAssocID="{CB276144-2BF2-4A52-8927-D58FA9E1016B}" presName="parentText" presStyleLbl="node1" presStyleIdx="1" presStyleCnt="4">
        <dgm:presLayoutVars>
          <dgm:chMax val="0"/>
          <dgm:bulletEnabled val="1"/>
        </dgm:presLayoutVars>
      </dgm:prSet>
      <dgm:spPr/>
      <dgm:t>
        <a:bodyPr/>
        <a:lstStyle/>
        <a:p>
          <a:endParaRPr lang="pl-PL"/>
        </a:p>
      </dgm:t>
    </dgm:pt>
    <dgm:pt modelId="{EE2A1595-4AEF-4BB4-BF4D-0F9CEF4D13AC}" type="pres">
      <dgm:prSet presAssocID="{CB276144-2BF2-4A52-8927-D58FA9E1016B}" presName="childText" presStyleLbl="revTx" presStyleIdx="1" presStyleCnt="3">
        <dgm:presLayoutVars>
          <dgm:bulletEnabled val="1"/>
        </dgm:presLayoutVars>
      </dgm:prSet>
      <dgm:spPr/>
      <dgm:t>
        <a:bodyPr/>
        <a:lstStyle/>
        <a:p>
          <a:endParaRPr lang="pl-PL"/>
        </a:p>
      </dgm:t>
    </dgm:pt>
    <dgm:pt modelId="{805DFF20-5F6D-48EB-BD9F-756F2075C852}" type="pres">
      <dgm:prSet presAssocID="{3CC30876-8BCD-4F0C-AB87-4982D519AA86}" presName="parentText" presStyleLbl="node1" presStyleIdx="2" presStyleCnt="4">
        <dgm:presLayoutVars>
          <dgm:chMax val="0"/>
          <dgm:bulletEnabled val="1"/>
        </dgm:presLayoutVars>
      </dgm:prSet>
      <dgm:spPr/>
      <dgm:t>
        <a:bodyPr/>
        <a:lstStyle/>
        <a:p>
          <a:endParaRPr lang="pl-PL"/>
        </a:p>
      </dgm:t>
    </dgm:pt>
    <dgm:pt modelId="{3ACDC0AC-C01E-4FB7-BE9D-22A086EDE021}" type="pres">
      <dgm:prSet presAssocID="{4225A106-A4BB-42F1-BE45-E9D758A0A8F3}" presName="spacer" presStyleCnt="0"/>
      <dgm:spPr/>
    </dgm:pt>
    <dgm:pt modelId="{FB78A676-B8D7-49FD-960E-37925A6E48B4}" type="pres">
      <dgm:prSet presAssocID="{C30940DF-91E1-42B9-AA2A-A21E4A88381D}" presName="parentText" presStyleLbl="node1" presStyleIdx="3" presStyleCnt="4">
        <dgm:presLayoutVars>
          <dgm:chMax val="0"/>
          <dgm:bulletEnabled val="1"/>
        </dgm:presLayoutVars>
      </dgm:prSet>
      <dgm:spPr/>
      <dgm:t>
        <a:bodyPr/>
        <a:lstStyle/>
        <a:p>
          <a:endParaRPr lang="pl-PL"/>
        </a:p>
      </dgm:t>
    </dgm:pt>
    <dgm:pt modelId="{21C3FF11-DB4D-4B92-A72A-8BB610512E9B}" type="pres">
      <dgm:prSet presAssocID="{C30940DF-91E1-42B9-AA2A-A21E4A88381D}" presName="childText" presStyleLbl="revTx" presStyleIdx="2" presStyleCnt="3">
        <dgm:presLayoutVars>
          <dgm:bulletEnabled val="1"/>
        </dgm:presLayoutVars>
      </dgm:prSet>
      <dgm:spPr/>
      <dgm:t>
        <a:bodyPr/>
        <a:lstStyle/>
        <a:p>
          <a:endParaRPr lang="pl-PL"/>
        </a:p>
      </dgm:t>
    </dgm:pt>
  </dgm:ptLst>
  <dgm:cxnLst>
    <dgm:cxn modelId="{D4827CA5-1FA8-4F43-996C-99E17C0FAB17}" type="presOf" srcId="{CB276144-2BF2-4A52-8927-D58FA9E1016B}" destId="{497EDE4B-9057-46ED-B835-32912D6E9E8E}" srcOrd="0" destOrd="0" presId="urn:microsoft.com/office/officeart/2005/8/layout/vList2"/>
    <dgm:cxn modelId="{102C38C9-2F91-482B-BF86-423A16DE3329}" type="presOf" srcId="{E87A43CF-5571-415A-90B8-D3D5122281C4}" destId="{25C51307-BB76-4230-8A53-0780737B1150}" srcOrd="0" destOrd="0" presId="urn:microsoft.com/office/officeart/2005/8/layout/vList2"/>
    <dgm:cxn modelId="{2CD4A1C0-EB41-43F1-A5A6-E473664D5248}" srcId="{C30940DF-91E1-42B9-AA2A-A21E4A88381D}" destId="{38EE23DF-AB8C-4DA3-BEC0-32C1DA2D5C5A}" srcOrd="0" destOrd="0" parTransId="{C2425E9D-89EC-4427-825A-75C4A8F9C7FF}" sibTransId="{446D5443-B1AB-4E3D-B9B8-7867620CC4E7}"/>
    <dgm:cxn modelId="{12647667-8E98-4655-8143-B0E3F4D32733}" srcId="{38EE23DF-AB8C-4DA3-BEC0-32C1DA2D5C5A}" destId="{1167C0E7-F429-44AF-B5D8-423358333636}" srcOrd="1" destOrd="0" parTransId="{1AD864B0-B78D-4780-BB26-B8D2F731FA33}" sibTransId="{4A4D1904-FF00-4CDE-AF76-CD57654DC9C3}"/>
    <dgm:cxn modelId="{38EAB89C-FC7A-43EF-B7F6-D7806D9DD022}" srcId="{765A95EA-AFA8-4E74-96B9-F87F51E624A2}" destId="{E87A43CF-5571-415A-90B8-D3D5122281C4}" srcOrd="0" destOrd="0" parTransId="{33111266-3EBD-4A70-B595-1821146E69BC}" sibTransId="{1E5A9544-33E5-465E-A736-0404613D8B5C}"/>
    <dgm:cxn modelId="{13D00A30-0FA9-4DDA-80AD-7E14AA46F273}" type="presOf" srcId="{1167C0E7-F429-44AF-B5D8-423358333636}" destId="{21C3FF11-DB4D-4B92-A72A-8BB610512E9B}" srcOrd="0" destOrd="2" presId="urn:microsoft.com/office/officeart/2005/8/layout/vList2"/>
    <dgm:cxn modelId="{68DAFE7F-E064-4080-ACBF-6B0EC253DACA}" srcId="{38EE23DF-AB8C-4DA3-BEC0-32C1DA2D5C5A}" destId="{C8BCD6B4-65A7-46DF-992E-87FF2FA5EB36}" srcOrd="0" destOrd="0" parTransId="{EABB2E52-EFE9-4ECA-83A9-D6C6A17121E9}" sibTransId="{9810E0B3-DDFD-41BE-99BD-3BD941F39A7F}"/>
    <dgm:cxn modelId="{AA515B33-2233-4545-89C1-12F80DE88F12}" srcId="{F972C763-9F0E-4531-A227-16E82F51C733}" destId="{3CC30876-8BCD-4F0C-AB87-4982D519AA86}" srcOrd="2" destOrd="0" parTransId="{5971ED72-2D58-4B16-AAEF-08B8354F25D0}" sibTransId="{4225A106-A4BB-42F1-BE45-E9D758A0A8F3}"/>
    <dgm:cxn modelId="{30936282-0EEF-4C10-9517-FAABF10CD9D2}" srcId="{F972C763-9F0E-4531-A227-16E82F51C733}" destId="{C30940DF-91E1-42B9-AA2A-A21E4A88381D}" srcOrd="3" destOrd="0" parTransId="{F390807C-D417-4666-827B-ECF01A6FC275}" sibTransId="{2154BAA8-A299-4F06-A129-9820B14C7480}"/>
    <dgm:cxn modelId="{CC05D63D-5D39-4D49-890D-74DBEBFFE96C}" type="presOf" srcId="{C8BCD6B4-65A7-46DF-992E-87FF2FA5EB36}" destId="{21C3FF11-DB4D-4B92-A72A-8BB610512E9B}" srcOrd="0" destOrd="1" presId="urn:microsoft.com/office/officeart/2005/8/layout/vList2"/>
    <dgm:cxn modelId="{F53110E3-3D85-44C5-ABA2-0B4586C0A6A5}" srcId="{F972C763-9F0E-4531-A227-16E82F51C733}" destId="{765A95EA-AFA8-4E74-96B9-F87F51E624A2}" srcOrd="0" destOrd="0" parTransId="{7D7D502F-882E-40B3-8908-2045180B8F6A}" sibTransId="{8BB1D76B-5992-4A60-8EDA-25ACE78491DE}"/>
    <dgm:cxn modelId="{42DE6947-A135-4DA4-96F6-F54BF0C00230}" srcId="{765A95EA-AFA8-4E74-96B9-F87F51E624A2}" destId="{2550C4B0-DDAA-4D45-962D-D25E1C7B465E}" srcOrd="1" destOrd="0" parTransId="{FB7437F4-1B5A-4BC5-B770-D3FCABD00A56}" sibTransId="{81AED887-F545-45D2-8F6A-0E48B36B8DAA}"/>
    <dgm:cxn modelId="{80C4514A-2630-4E79-8CA1-09B0FDD2932C}" type="presOf" srcId="{765A95EA-AFA8-4E74-96B9-F87F51E624A2}" destId="{6086A292-8A31-46D8-97EB-927387EF79CD}" srcOrd="0" destOrd="0" presId="urn:microsoft.com/office/officeart/2005/8/layout/vList2"/>
    <dgm:cxn modelId="{09EBDBB8-7657-41D8-BCF4-92D9C039289B}" srcId="{CB276144-2BF2-4A52-8927-D58FA9E1016B}" destId="{0EDD052E-BF6D-46B6-814E-F8D1B21187AD}" srcOrd="0" destOrd="0" parTransId="{AE469567-D706-4CFC-BCC5-64F15219D7EB}" sibTransId="{01B70DFE-4249-4FE9-8A64-010D1F093A9D}"/>
    <dgm:cxn modelId="{80BB5E99-7A8A-4F95-9F18-987B3992FEB3}" type="presOf" srcId="{3CC30876-8BCD-4F0C-AB87-4982D519AA86}" destId="{805DFF20-5F6D-48EB-BD9F-756F2075C852}" srcOrd="0" destOrd="0" presId="urn:microsoft.com/office/officeart/2005/8/layout/vList2"/>
    <dgm:cxn modelId="{E0A93AF6-7956-4251-8909-CE0BB83837C5}" type="presOf" srcId="{C30940DF-91E1-42B9-AA2A-A21E4A88381D}" destId="{FB78A676-B8D7-49FD-960E-37925A6E48B4}" srcOrd="0" destOrd="0" presId="urn:microsoft.com/office/officeart/2005/8/layout/vList2"/>
    <dgm:cxn modelId="{0586D52E-FC29-4132-8CD6-9C2D79632EDD}" type="presOf" srcId="{F972C763-9F0E-4531-A227-16E82F51C733}" destId="{994A6E43-0745-4E66-8B41-307B4D69F246}" srcOrd="0" destOrd="0" presId="urn:microsoft.com/office/officeart/2005/8/layout/vList2"/>
    <dgm:cxn modelId="{20218044-F68D-4BA7-92AE-8751524060E7}" type="presOf" srcId="{38EE23DF-AB8C-4DA3-BEC0-32C1DA2D5C5A}" destId="{21C3FF11-DB4D-4B92-A72A-8BB610512E9B}" srcOrd="0" destOrd="0" presId="urn:microsoft.com/office/officeart/2005/8/layout/vList2"/>
    <dgm:cxn modelId="{D586C66C-9344-45C5-8C3F-3F18211358D2}" type="presOf" srcId="{0EDD052E-BF6D-46B6-814E-F8D1B21187AD}" destId="{EE2A1595-4AEF-4BB4-BF4D-0F9CEF4D13AC}" srcOrd="0" destOrd="0" presId="urn:microsoft.com/office/officeart/2005/8/layout/vList2"/>
    <dgm:cxn modelId="{F5C78C20-9337-46E5-832D-B2C940A53FDC}" srcId="{F972C763-9F0E-4531-A227-16E82F51C733}" destId="{CB276144-2BF2-4A52-8927-D58FA9E1016B}" srcOrd="1" destOrd="0" parTransId="{5623995B-EDAE-4F60-8468-84C98EC6C58D}" sibTransId="{3D22DD08-7070-473A-B82D-F27D130D4536}"/>
    <dgm:cxn modelId="{FCC412FC-C9BF-4D0B-9DF6-118208B8E0AB}" type="presOf" srcId="{2550C4B0-DDAA-4D45-962D-D25E1C7B465E}" destId="{25C51307-BB76-4230-8A53-0780737B1150}" srcOrd="0" destOrd="1" presId="urn:microsoft.com/office/officeart/2005/8/layout/vList2"/>
    <dgm:cxn modelId="{ADAB85EA-E273-44FD-9C12-3208B05C3F89}" type="presParOf" srcId="{994A6E43-0745-4E66-8B41-307B4D69F246}" destId="{6086A292-8A31-46D8-97EB-927387EF79CD}" srcOrd="0" destOrd="0" presId="urn:microsoft.com/office/officeart/2005/8/layout/vList2"/>
    <dgm:cxn modelId="{CAE47AFD-6745-4D10-8535-F19AF99F03F1}" type="presParOf" srcId="{994A6E43-0745-4E66-8B41-307B4D69F246}" destId="{25C51307-BB76-4230-8A53-0780737B1150}" srcOrd="1" destOrd="0" presId="urn:microsoft.com/office/officeart/2005/8/layout/vList2"/>
    <dgm:cxn modelId="{09210E73-9DB1-4A3C-BC17-BBA4E93F247D}" type="presParOf" srcId="{994A6E43-0745-4E66-8B41-307B4D69F246}" destId="{497EDE4B-9057-46ED-B835-32912D6E9E8E}" srcOrd="2" destOrd="0" presId="urn:microsoft.com/office/officeart/2005/8/layout/vList2"/>
    <dgm:cxn modelId="{111502F6-6B20-485F-838C-3133F390B567}" type="presParOf" srcId="{994A6E43-0745-4E66-8B41-307B4D69F246}" destId="{EE2A1595-4AEF-4BB4-BF4D-0F9CEF4D13AC}" srcOrd="3" destOrd="0" presId="urn:microsoft.com/office/officeart/2005/8/layout/vList2"/>
    <dgm:cxn modelId="{FACB0A07-16DF-4485-BF3D-AAC56C897E5D}" type="presParOf" srcId="{994A6E43-0745-4E66-8B41-307B4D69F246}" destId="{805DFF20-5F6D-48EB-BD9F-756F2075C852}" srcOrd="4" destOrd="0" presId="urn:microsoft.com/office/officeart/2005/8/layout/vList2"/>
    <dgm:cxn modelId="{860FA904-2FBF-433D-BF44-ABB615733163}" type="presParOf" srcId="{994A6E43-0745-4E66-8B41-307B4D69F246}" destId="{3ACDC0AC-C01E-4FB7-BE9D-22A086EDE021}" srcOrd="5" destOrd="0" presId="urn:microsoft.com/office/officeart/2005/8/layout/vList2"/>
    <dgm:cxn modelId="{6857D2D3-68F5-428B-8400-BC0BA2A45CEE}" type="presParOf" srcId="{994A6E43-0745-4E66-8B41-307B4D69F246}" destId="{FB78A676-B8D7-49FD-960E-37925A6E48B4}" srcOrd="6" destOrd="0" presId="urn:microsoft.com/office/officeart/2005/8/layout/vList2"/>
    <dgm:cxn modelId="{66BB4570-8BE3-4661-AE84-D63D969EFCED}" type="presParOf" srcId="{994A6E43-0745-4E66-8B41-307B4D69F246}" destId="{21C3FF11-DB4D-4B92-A72A-8BB610512E9B}" srcOrd="7"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BD410C6-D506-472A-ABBE-A178C847E0FD}"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5BE0ED84-6D0D-4067-97C4-B005C04377E4}">
      <dgm:prSet phldrT="[Tekst]"/>
      <dgm:spPr/>
      <dgm:t>
        <a:bodyPr/>
        <a:lstStyle/>
        <a:p>
          <a:r>
            <a:rPr lang="pl-PL" dirty="0" smtClean="0"/>
            <a:t>2. Realizacja projektu zakłada współpracę z jednostką naukową.</a:t>
          </a:r>
          <a:endParaRPr lang="pl-PL" dirty="0"/>
        </a:p>
      </dgm:t>
    </dgm:pt>
    <dgm:pt modelId="{F89EEBB6-D436-4F32-A7A2-3A4A59E800D7}" type="parTrans" cxnId="{A4DCBC9F-2985-4BBA-B8C8-C9934BEB6995}">
      <dgm:prSet/>
      <dgm:spPr/>
      <dgm:t>
        <a:bodyPr/>
        <a:lstStyle/>
        <a:p>
          <a:endParaRPr lang="pl-PL"/>
        </a:p>
      </dgm:t>
    </dgm:pt>
    <dgm:pt modelId="{D1D7450F-0DC2-458C-9F8B-52A889B40A30}" type="sibTrans" cxnId="{A4DCBC9F-2985-4BBA-B8C8-C9934BEB6995}">
      <dgm:prSet/>
      <dgm:spPr/>
      <dgm:t>
        <a:bodyPr/>
        <a:lstStyle/>
        <a:p>
          <a:endParaRPr lang="pl-PL"/>
        </a:p>
      </dgm:t>
    </dgm:pt>
    <dgm:pt modelId="{77EFBDC1-E704-4189-BD9E-C3B769758796}">
      <dgm:prSet phldrT="[Tekst]"/>
      <dgm:spPr/>
      <dgm:t>
        <a:bodyPr/>
        <a:lstStyle/>
        <a:p>
          <a:pPr algn="just"/>
          <a:r>
            <a:rPr lang="pl-PL" dirty="0" smtClean="0"/>
            <a:t>Liczba punktów przyznawana w zależności do tego czy projekt zakłada współpracę prowadzoną w sposób ciągły,  w sformalizowanej formie (na podstawie umowy) z przynajmniej jedną jednostką naukową.</a:t>
          </a:r>
          <a:endParaRPr lang="pl-PL" dirty="0"/>
        </a:p>
      </dgm:t>
    </dgm:pt>
    <dgm:pt modelId="{C972AF8D-2DFD-43CC-B0E8-98875F415006}" type="parTrans" cxnId="{AC9DF0CB-88A4-405E-9A4F-EAA29E7579F8}">
      <dgm:prSet/>
      <dgm:spPr/>
      <dgm:t>
        <a:bodyPr/>
        <a:lstStyle/>
        <a:p>
          <a:endParaRPr lang="pl-PL"/>
        </a:p>
      </dgm:t>
    </dgm:pt>
    <dgm:pt modelId="{3135315D-0ACA-47BA-B0B3-794AE18AA83B}" type="sibTrans" cxnId="{AC9DF0CB-88A4-405E-9A4F-EAA29E7579F8}">
      <dgm:prSet/>
      <dgm:spPr/>
      <dgm:t>
        <a:bodyPr/>
        <a:lstStyle/>
        <a:p>
          <a:endParaRPr lang="pl-PL"/>
        </a:p>
      </dgm:t>
    </dgm:pt>
    <dgm:pt modelId="{AAECD33E-8B09-4192-BBB3-54CB0F4F43E3}">
      <dgm:prSet/>
      <dgm:spPr/>
      <dgm:t>
        <a:bodyPr/>
        <a:lstStyle/>
        <a:p>
          <a:pPr algn="just"/>
          <a:r>
            <a:rPr lang="pl-PL" dirty="0" smtClean="0"/>
            <a:t>W ramach kryterium przez jednostkę naukową należy rozumieć jednostkę naukową w myśl ustawy z dnia 30 kwietnia 2010 r. o zasadach finansowania nauki (Dz. U. z 2010 r. Nr 96, poz. 615, z </a:t>
          </a:r>
          <a:r>
            <a:rPr lang="pl-PL" dirty="0" err="1" smtClean="0"/>
            <a:t>późn</a:t>
          </a:r>
          <a:r>
            <a:rPr lang="pl-PL" dirty="0" smtClean="0"/>
            <a:t>. zm.), posiadającą przyznaną kategorię A, A+ lub B, o której mowa w art. 42 wym. ustawy, a także jednostki naukowe w innych krajach.   </a:t>
          </a:r>
          <a:endParaRPr lang="pl-PL" dirty="0"/>
        </a:p>
      </dgm:t>
    </dgm:pt>
    <dgm:pt modelId="{5DC33540-7FB7-430E-B2D9-140DF371D508}" type="parTrans" cxnId="{17374D43-B4F5-411C-A836-9FE227A84BF7}">
      <dgm:prSet/>
      <dgm:spPr/>
      <dgm:t>
        <a:bodyPr/>
        <a:lstStyle/>
        <a:p>
          <a:endParaRPr lang="pl-PL"/>
        </a:p>
      </dgm:t>
    </dgm:pt>
    <dgm:pt modelId="{CC7C435F-C70B-4B22-8B4D-DF1C85918A38}" type="sibTrans" cxnId="{17374D43-B4F5-411C-A836-9FE227A84BF7}">
      <dgm:prSet/>
      <dgm:spPr/>
      <dgm:t>
        <a:bodyPr/>
        <a:lstStyle/>
        <a:p>
          <a:endParaRPr lang="pl-PL"/>
        </a:p>
      </dgm:t>
    </dgm:pt>
    <dgm:pt modelId="{C6CA489D-4E1E-4B40-833D-035CD113F082}">
      <dgm:prSet/>
      <dgm:spPr/>
      <dgm:t>
        <a:bodyPr/>
        <a:lstStyle/>
        <a:p>
          <a:pPr algn="just"/>
          <a:r>
            <a:rPr lang="pl-PL" dirty="0" smtClean="0"/>
            <a:t>Jednostki naukowe - prowadzące w sposób ciągły badania naukowe lub prace rozwojowe:</a:t>
          </a:r>
          <a:endParaRPr lang="pl-PL" dirty="0"/>
        </a:p>
      </dgm:t>
    </dgm:pt>
    <dgm:pt modelId="{81DF1ADB-5DAA-4FA8-ABC9-21F7025447D3}" type="parTrans" cxnId="{24702732-749B-40DC-B164-4D2A1509C5DE}">
      <dgm:prSet/>
      <dgm:spPr/>
      <dgm:t>
        <a:bodyPr/>
        <a:lstStyle/>
        <a:p>
          <a:endParaRPr lang="pl-PL"/>
        </a:p>
      </dgm:t>
    </dgm:pt>
    <dgm:pt modelId="{45013947-6F39-4BC9-8F8D-1F00321A6FF3}" type="sibTrans" cxnId="{24702732-749B-40DC-B164-4D2A1509C5DE}">
      <dgm:prSet/>
      <dgm:spPr/>
      <dgm:t>
        <a:bodyPr/>
        <a:lstStyle/>
        <a:p>
          <a:endParaRPr lang="pl-PL"/>
        </a:p>
      </dgm:t>
    </dgm:pt>
    <dgm:pt modelId="{24981133-59A9-4929-A30F-F2372E46459F}">
      <dgm:prSet/>
      <dgm:spPr/>
      <dgm:t>
        <a:bodyPr/>
        <a:lstStyle/>
        <a:p>
          <a:pPr algn="just"/>
          <a:r>
            <a:rPr lang="pl-PL" dirty="0" smtClean="0"/>
            <a:t>a)	podstawowe jednostki organizacyjne uczelni w rozumieniu statutów tych uczelni,</a:t>
          </a:r>
          <a:endParaRPr lang="pl-PL" dirty="0"/>
        </a:p>
      </dgm:t>
    </dgm:pt>
    <dgm:pt modelId="{08D9F863-2E00-4561-AA3A-EEB46746D076}" type="parTrans" cxnId="{494A464D-73E2-4FF5-A2FC-5858DEF1AE72}">
      <dgm:prSet/>
      <dgm:spPr/>
      <dgm:t>
        <a:bodyPr/>
        <a:lstStyle/>
        <a:p>
          <a:endParaRPr lang="pl-PL"/>
        </a:p>
      </dgm:t>
    </dgm:pt>
    <dgm:pt modelId="{1461FF7C-3410-424E-AE26-5C0D2D96E46E}" type="sibTrans" cxnId="{494A464D-73E2-4FF5-A2FC-5858DEF1AE72}">
      <dgm:prSet/>
      <dgm:spPr/>
      <dgm:t>
        <a:bodyPr/>
        <a:lstStyle/>
        <a:p>
          <a:endParaRPr lang="pl-PL"/>
        </a:p>
      </dgm:t>
    </dgm:pt>
    <dgm:pt modelId="{D7A2F41C-FA7E-4A2C-945C-D26DC0899540}">
      <dgm:prSet/>
      <dgm:spPr/>
      <dgm:t>
        <a:bodyPr/>
        <a:lstStyle/>
        <a:p>
          <a:pPr algn="just"/>
          <a:r>
            <a:rPr lang="pl-PL" dirty="0" smtClean="0"/>
            <a:t>b)	jednostki naukowe Polskiej Akademii Nauk w rozumieniu ustawy z dnia 30 kwietnia 2010 r. o Polskiej Akademii Nauk (Dz. U. Nr 96, poz. 619, z </a:t>
          </a:r>
          <a:r>
            <a:rPr lang="pl-PL" dirty="0" err="1" smtClean="0"/>
            <a:t>późn</a:t>
          </a:r>
          <a:r>
            <a:rPr lang="pl-PL" dirty="0" smtClean="0"/>
            <a:t>. zm.),</a:t>
          </a:r>
          <a:endParaRPr lang="pl-PL" dirty="0"/>
        </a:p>
      </dgm:t>
    </dgm:pt>
    <dgm:pt modelId="{A168BDAC-F319-46FB-814F-16EFB2E0B129}" type="parTrans" cxnId="{7BC8985F-3FF8-458F-A053-8723B230A96C}">
      <dgm:prSet/>
      <dgm:spPr/>
      <dgm:t>
        <a:bodyPr/>
        <a:lstStyle/>
        <a:p>
          <a:endParaRPr lang="pl-PL"/>
        </a:p>
      </dgm:t>
    </dgm:pt>
    <dgm:pt modelId="{3E361B68-60AF-412A-B0B8-11D4A3A34938}" type="sibTrans" cxnId="{7BC8985F-3FF8-458F-A053-8723B230A96C}">
      <dgm:prSet/>
      <dgm:spPr/>
      <dgm:t>
        <a:bodyPr/>
        <a:lstStyle/>
        <a:p>
          <a:endParaRPr lang="pl-PL"/>
        </a:p>
      </dgm:t>
    </dgm:pt>
    <dgm:pt modelId="{2AA1AEFA-A2FD-4B9E-A532-E4BD4ACABD84}">
      <dgm:prSet/>
      <dgm:spPr/>
      <dgm:t>
        <a:bodyPr/>
        <a:lstStyle/>
        <a:p>
          <a:pPr algn="just"/>
          <a:r>
            <a:rPr lang="pl-PL" dirty="0" smtClean="0"/>
            <a:t>c)	instytuty badawcze w rozumieniu ustawy z dnia 30 kwietnia 2010 r. o instytutach badawczych (Dz. U. Nr 96, poz. 618, z </a:t>
          </a:r>
          <a:r>
            <a:rPr lang="pl-PL" dirty="0" err="1" smtClean="0"/>
            <a:t>późn</a:t>
          </a:r>
          <a:r>
            <a:rPr lang="pl-PL" dirty="0" smtClean="0"/>
            <a:t>. zm.),</a:t>
          </a:r>
          <a:endParaRPr lang="pl-PL" dirty="0"/>
        </a:p>
      </dgm:t>
    </dgm:pt>
    <dgm:pt modelId="{02491405-A860-4931-9A2C-DC1C39D4DA62}" type="parTrans" cxnId="{AA7D3A67-B041-422F-8B00-79C8FCCCCB8C}">
      <dgm:prSet/>
      <dgm:spPr/>
      <dgm:t>
        <a:bodyPr/>
        <a:lstStyle/>
        <a:p>
          <a:endParaRPr lang="pl-PL"/>
        </a:p>
      </dgm:t>
    </dgm:pt>
    <dgm:pt modelId="{9446CC4C-8497-4915-ABDD-628D5BD83B1D}" type="sibTrans" cxnId="{AA7D3A67-B041-422F-8B00-79C8FCCCCB8C}">
      <dgm:prSet/>
      <dgm:spPr/>
      <dgm:t>
        <a:bodyPr/>
        <a:lstStyle/>
        <a:p>
          <a:endParaRPr lang="pl-PL"/>
        </a:p>
      </dgm:t>
    </dgm:pt>
    <dgm:pt modelId="{22DC9F38-84DA-4EC4-B887-D193AFB08183}">
      <dgm:prSet/>
      <dgm:spPr/>
      <dgm:t>
        <a:bodyPr/>
        <a:lstStyle/>
        <a:p>
          <a:pPr algn="just"/>
          <a:r>
            <a:rPr lang="pl-PL" dirty="0" smtClean="0"/>
            <a:t>d)	międzynarodowe instytuty naukowe utworzone na podstawie odrębnych przepisów, działające na terytorium Rzeczypospolitej Polskiej,</a:t>
          </a:r>
          <a:endParaRPr lang="pl-PL" dirty="0"/>
        </a:p>
      </dgm:t>
    </dgm:pt>
    <dgm:pt modelId="{B2B4A5E4-443F-49D4-9BD6-5AD4880B49DC}" type="parTrans" cxnId="{3FEA8D08-AA57-4A2F-A7AC-2ABAF6BCB2C5}">
      <dgm:prSet/>
      <dgm:spPr/>
      <dgm:t>
        <a:bodyPr/>
        <a:lstStyle/>
        <a:p>
          <a:endParaRPr lang="pl-PL"/>
        </a:p>
      </dgm:t>
    </dgm:pt>
    <dgm:pt modelId="{86524C75-1D06-4CD5-AB04-3839F9301D43}" type="sibTrans" cxnId="{3FEA8D08-AA57-4A2F-A7AC-2ABAF6BCB2C5}">
      <dgm:prSet/>
      <dgm:spPr/>
      <dgm:t>
        <a:bodyPr/>
        <a:lstStyle/>
        <a:p>
          <a:endParaRPr lang="pl-PL"/>
        </a:p>
      </dgm:t>
    </dgm:pt>
    <dgm:pt modelId="{149A0C6D-8BEF-41C5-80EF-A419E2D8F219}">
      <dgm:prSet/>
      <dgm:spPr/>
      <dgm:t>
        <a:bodyPr/>
        <a:lstStyle/>
        <a:p>
          <a:pPr algn="just"/>
          <a:r>
            <a:rPr lang="pl-PL" dirty="0" smtClean="0"/>
            <a:t>e)	Polską Akademię Umiejętności,</a:t>
          </a:r>
          <a:endParaRPr lang="pl-PL" dirty="0"/>
        </a:p>
      </dgm:t>
    </dgm:pt>
    <dgm:pt modelId="{1C4976D0-9912-4AC7-9CD6-DFFB0CEE5A0F}" type="parTrans" cxnId="{2EB17BB0-6ACD-4A71-96F0-EE6BDEF76055}">
      <dgm:prSet/>
      <dgm:spPr/>
      <dgm:t>
        <a:bodyPr/>
        <a:lstStyle/>
        <a:p>
          <a:endParaRPr lang="pl-PL"/>
        </a:p>
      </dgm:t>
    </dgm:pt>
    <dgm:pt modelId="{23850598-1E45-4D2C-9FD4-2D4B90407A6D}" type="sibTrans" cxnId="{2EB17BB0-6ACD-4A71-96F0-EE6BDEF76055}">
      <dgm:prSet/>
      <dgm:spPr/>
      <dgm:t>
        <a:bodyPr/>
        <a:lstStyle/>
        <a:p>
          <a:endParaRPr lang="pl-PL"/>
        </a:p>
      </dgm:t>
    </dgm:pt>
    <dgm:pt modelId="{DBF456C9-362E-4FC9-906D-BB7E03F0634E}">
      <dgm:prSet/>
      <dgm:spPr/>
      <dgm:t>
        <a:bodyPr/>
        <a:lstStyle/>
        <a:p>
          <a:pPr algn="just"/>
          <a:r>
            <a:rPr lang="pl-PL" dirty="0" smtClean="0"/>
            <a:t>f) inne jednostki organizacyjne niewymienione w pkt a-e, posiadające siedzibę na terytorium Rzeczypospolitej Polskiej, będące organizacjami prowadzącymi badania i upowszechniającymi wiedzę w rozumieniu art. 2 pkt 83 rozporządzenia KE nr 651/2014 z dnia 17 czerwca 2014 r. uznającego niektóre rodzaje pomocy za zgodne z rynkiem wewnętrznym </a:t>
          </a:r>
          <a:br>
            <a:rPr lang="pl-PL" dirty="0" smtClean="0"/>
          </a:br>
          <a:r>
            <a:rPr lang="pl-PL" dirty="0" smtClean="0"/>
            <a:t>w zastosowaniu art. 107 i 108 Traktatu (Dz. Urz. UE L z 2014 r., nr 187, s.1).</a:t>
          </a:r>
          <a:endParaRPr lang="pl-PL" dirty="0"/>
        </a:p>
      </dgm:t>
    </dgm:pt>
    <dgm:pt modelId="{0988009E-6C72-4497-8F5D-27FF16313129}" type="parTrans" cxnId="{C5F5C70E-8E04-4AEC-9060-03A21F8EDB3D}">
      <dgm:prSet/>
      <dgm:spPr/>
      <dgm:t>
        <a:bodyPr/>
        <a:lstStyle/>
        <a:p>
          <a:endParaRPr lang="pl-PL"/>
        </a:p>
      </dgm:t>
    </dgm:pt>
    <dgm:pt modelId="{4CD02FDB-C439-4AC1-ACBE-B009F42DD630}" type="sibTrans" cxnId="{C5F5C70E-8E04-4AEC-9060-03A21F8EDB3D}">
      <dgm:prSet/>
      <dgm:spPr/>
      <dgm:t>
        <a:bodyPr/>
        <a:lstStyle/>
        <a:p>
          <a:endParaRPr lang="pl-PL"/>
        </a:p>
      </dgm:t>
    </dgm:pt>
    <dgm:pt modelId="{0C4956C5-A769-4305-AFE5-D2DD909FA584}">
      <dgm:prSet/>
      <dgm:spPr/>
      <dgm:t>
        <a:bodyPr/>
        <a:lstStyle/>
        <a:p>
          <a:pPr algn="just"/>
          <a:r>
            <a:rPr lang="pl-PL" dirty="0" smtClean="0"/>
            <a:t>Za współpracę nie uważa się zakupu usług badawczych na podstawie umowy kupna - sprzedaży. Jednostka naukowa musi aktywnie uczestniczyć w realizacji projektu jako partner. Zasady współpracy muszą być sformalizowane w postaci umowy / porozumienia, która/e stanowi załącznik do wniosku o dofinansowanie.</a:t>
          </a:r>
          <a:endParaRPr lang="pl-PL" dirty="0"/>
        </a:p>
      </dgm:t>
    </dgm:pt>
    <dgm:pt modelId="{0F2D2021-8EC8-4D21-8D8B-D1005F1B538A}" type="parTrans" cxnId="{82FFBD69-AAF2-4C55-8956-C60512F19276}">
      <dgm:prSet/>
      <dgm:spPr/>
      <dgm:t>
        <a:bodyPr/>
        <a:lstStyle/>
        <a:p>
          <a:endParaRPr lang="pl-PL"/>
        </a:p>
      </dgm:t>
    </dgm:pt>
    <dgm:pt modelId="{BF2E2CC7-EE80-4088-9DC6-AD1D4E405E38}" type="sibTrans" cxnId="{82FFBD69-AAF2-4C55-8956-C60512F19276}">
      <dgm:prSet/>
      <dgm:spPr/>
      <dgm:t>
        <a:bodyPr/>
        <a:lstStyle/>
        <a:p>
          <a:endParaRPr lang="pl-PL"/>
        </a:p>
      </dgm:t>
    </dgm:pt>
    <dgm:pt modelId="{773E8F32-8FBC-4598-BFBB-6B84303D7CFB}">
      <dgm:prSet/>
      <dgm:spPr/>
      <dgm:t>
        <a:bodyPr/>
        <a:lstStyle/>
        <a:p>
          <a:pPr algn="just"/>
          <a:r>
            <a:rPr lang="pl-PL" dirty="0" smtClean="0"/>
            <a:t>Przez „partnera” należy rozumieć podmiot realizujący wspólnie z wnioskodawcą projekt, wnoszący do projektu zasoby ludzkie, organizacyjne, techniczne lub finansowe, na warunkach określonych w porozumieniu albo umowie o partnerstwie.</a:t>
          </a:r>
          <a:endParaRPr lang="pl-PL" dirty="0"/>
        </a:p>
      </dgm:t>
    </dgm:pt>
    <dgm:pt modelId="{4EDBA669-C1E8-41F5-A7B8-574A2260E2A6}" type="parTrans" cxnId="{AC5D5008-0F75-4904-B160-F0BED4C84DE4}">
      <dgm:prSet/>
      <dgm:spPr/>
      <dgm:t>
        <a:bodyPr/>
        <a:lstStyle/>
        <a:p>
          <a:endParaRPr lang="pl-PL"/>
        </a:p>
      </dgm:t>
    </dgm:pt>
    <dgm:pt modelId="{FC5C6713-9EB8-4366-81A1-1F6495FE01AE}" type="sibTrans" cxnId="{AC5D5008-0F75-4904-B160-F0BED4C84DE4}">
      <dgm:prSet/>
      <dgm:spPr/>
      <dgm:t>
        <a:bodyPr/>
        <a:lstStyle/>
        <a:p>
          <a:endParaRPr lang="pl-PL"/>
        </a:p>
      </dgm:t>
    </dgm:pt>
    <dgm:pt modelId="{DB4EA90C-3F79-4AE4-8FD5-BE4CA3881657}" type="pres">
      <dgm:prSet presAssocID="{CBD410C6-D506-472A-ABBE-A178C847E0FD}" presName="linear" presStyleCnt="0">
        <dgm:presLayoutVars>
          <dgm:animLvl val="lvl"/>
          <dgm:resizeHandles val="exact"/>
        </dgm:presLayoutVars>
      </dgm:prSet>
      <dgm:spPr/>
      <dgm:t>
        <a:bodyPr/>
        <a:lstStyle/>
        <a:p>
          <a:endParaRPr lang="pl-PL"/>
        </a:p>
      </dgm:t>
    </dgm:pt>
    <dgm:pt modelId="{F71A58DA-0ADD-4FD5-A00A-FCD1B9AFB7EE}" type="pres">
      <dgm:prSet presAssocID="{5BE0ED84-6D0D-4067-97C4-B005C04377E4}" presName="parentText" presStyleLbl="node1" presStyleIdx="0" presStyleCnt="1">
        <dgm:presLayoutVars>
          <dgm:chMax val="0"/>
          <dgm:bulletEnabled val="1"/>
        </dgm:presLayoutVars>
      </dgm:prSet>
      <dgm:spPr/>
      <dgm:t>
        <a:bodyPr/>
        <a:lstStyle/>
        <a:p>
          <a:endParaRPr lang="pl-PL"/>
        </a:p>
      </dgm:t>
    </dgm:pt>
    <dgm:pt modelId="{C8B96448-D49C-4722-B144-4E6E7E1E85D9}" type="pres">
      <dgm:prSet presAssocID="{5BE0ED84-6D0D-4067-97C4-B005C04377E4}" presName="childText" presStyleLbl="revTx" presStyleIdx="0" presStyleCnt="1">
        <dgm:presLayoutVars>
          <dgm:bulletEnabled val="1"/>
        </dgm:presLayoutVars>
      </dgm:prSet>
      <dgm:spPr/>
      <dgm:t>
        <a:bodyPr/>
        <a:lstStyle/>
        <a:p>
          <a:endParaRPr lang="pl-PL"/>
        </a:p>
      </dgm:t>
    </dgm:pt>
  </dgm:ptLst>
  <dgm:cxnLst>
    <dgm:cxn modelId="{2F356B3B-794F-433A-BFCE-354D6C36B2E6}" type="presOf" srcId="{AAECD33E-8B09-4192-BBB3-54CB0F4F43E3}" destId="{C8B96448-D49C-4722-B144-4E6E7E1E85D9}" srcOrd="0" destOrd="1" presId="urn:microsoft.com/office/officeart/2005/8/layout/vList2"/>
    <dgm:cxn modelId="{2823DE7E-8266-4BDA-9F91-B9F229A1C30E}" type="presOf" srcId="{77EFBDC1-E704-4189-BD9E-C3B769758796}" destId="{C8B96448-D49C-4722-B144-4E6E7E1E85D9}" srcOrd="0" destOrd="0" presId="urn:microsoft.com/office/officeart/2005/8/layout/vList2"/>
    <dgm:cxn modelId="{7BC8985F-3FF8-458F-A053-8723B230A96C}" srcId="{C6CA489D-4E1E-4B40-833D-035CD113F082}" destId="{D7A2F41C-FA7E-4A2C-945C-D26DC0899540}" srcOrd="1" destOrd="0" parTransId="{A168BDAC-F319-46FB-814F-16EFB2E0B129}" sibTransId="{3E361B68-60AF-412A-B0B8-11D4A3A34938}"/>
    <dgm:cxn modelId="{8605D520-7DA8-4FF5-A315-632C093C1C7A}" type="presOf" srcId="{22DC9F38-84DA-4EC4-B887-D193AFB08183}" destId="{C8B96448-D49C-4722-B144-4E6E7E1E85D9}" srcOrd="0" destOrd="6" presId="urn:microsoft.com/office/officeart/2005/8/layout/vList2"/>
    <dgm:cxn modelId="{93B1383E-87AE-44B4-BAD6-A51F506E48B0}" type="presOf" srcId="{D7A2F41C-FA7E-4A2C-945C-D26DC0899540}" destId="{C8B96448-D49C-4722-B144-4E6E7E1E85D9}" srcOrd="0" destOrd="4" presId="urn:microsoft.com/office/officeart/2005/8/layout/vList2"/>
    <dgm:cxn modelId="{A4DCBC9F-2985-4BBA-B8C8-C9934BEB6995}" srcId="{CBD410C6-D506-472A-ABBE-A178C847E0FD}" destId="{5BE0ED84-6D0D-4067-97C4-B005C04377E4}" srcOrd="0" destOrd="0" parTransId="{F89EEBB6-D436-4F32-A7A2-3A4A59E800D7}" sibTransId="{D1D7450F-0DC2-458C-9F8B-52A889B40A30}"/>
    <dgm:cxn modelId="{C5F5C70E-8E04-4AEC-9060-03A21F8EDB3D}" srcId="{C6CA489D-4E1E-4B40-833D-035CD113F082}" destId="{DBF456C9-362E-4FC9-906D-BB7E03F0634E}" srcOrd="5" destOrd="0" parTransId="{0988009E-6C72-4497-8F5D-27FF16313129}" sibTransId="{4CD02FDB-C439-4AC1-ACBE-B009F42DD630}"/>
    <dgm:cxn modelId="{82FFBD69-AAF2-4C55-8956-C60512F19276}" srcId="{5BE0ED84-6D0D-4067-97C4-B005C04377E4}" destId="{0C4956C5-A769-4305-AFE5-D2DD909FA584}" srcOrd="3" destOrd="0" parTransId="{0F2D2021-8EC8-4D21-8D8B-D1005F1B538A}" sibTransId="{BF2E2CC7-EE80-4088-9DC6-AD1D4E405E38}"/>
    <dgm:cxn modelId="{AA95DD98-0CDF-4D98-830F-236615EF06A7}" type="presOf" srcId="{CBD410C6-D506-472A-ABBE-A178C847E0FD}" destId="{DB4EA90C-3F79-4AE4-8FD5-BE4CA3881657}" srcOrd="0" destOrd="0" presId="urn:microsoft.com/office/officeart/2005/8/layout/vList2"/>
    <dgm:cxn modelId="{AC9DF0CB-88A4-405E-9A4F-EAA29E7579F8}" srcId="{5BE0ED84-6D0D-4067-97C4-B005C04377E4}" destId="{77EFBDC1-E704-4189-BD9E-C3B769758796}" srcOrd="0" destOrd="0" parTransId="{C972AF8D-2DFD-43CC-B0E8-98875F415006}" sibTransId="{3135315D-0ACA-47BA-B0B3-794AE18AA83B}"/>
    <dgm:cxn modelId="{9F4A19A0-C0C2-4CCB-B0B0-E33D282970EB}" type="presOf" srcId="{0C4956C5-A769-4305-AFE5-D2DD909FA584}" destId="{C8B96448-D49C-4722-B144-4E6E7E1E85D9}" srcOrd="0" destOrd="9" presId="urn:microsoft.com/office/officeart/2005/8/layout/vList2"/>
    <dgm:cxn modelId="{C973C7F9-4D9E-4CE4-A799-2F5388822BCA}" type="presOf" srcId="{24981133-59A9-4929-A30F-F2372E46459F}" destId="{C8B96448-D49C-4722-B144-4E6E7E1E85D9}" srcOrd="0" destOrd="3" presId="urn:microsoft.com/office/officeart/2005/8/layout/vList2"/>
    <dgm:cxn modelId="{17374D43-B4F5-411C-A836-9FE227A84BF7}" srcId="{5BE0ED84-6D0D-4067-97C4-B005C04377E4}" destId="{AAECD33E-8B09-4192-BBB3-54CB0F4F43E3}" srcOrd="1" destOrd="0" parTransId="{5DC33540-7FB7-430E-B2D9-140DF371D508}" sibTransId="{CC7C435F-C70B-4B22-8B4D-DF1C85918A38}"/>
    <dgm:cxn modelId="{8B4EC69B-7C9D-4661-A391-1EFDEAB417D3}" type="presOf" srcId="{773E8F32-8FBC-4598-BFBB-6B84303D7CFB}" destId="{C8B96448-D49C-4722-B144-4E6E7E1E85D9}" srcOrd="0" destOrd="10" presId="urn:microsoft.com/office/officeart/2005/8/layout/vList2"/>
    <dgm:cxn modelId="{BE098488-90F1-4044-B40B-6A30B891226A}" type="presOf" srcId="{DBF456C9-362E-4FC9-906D-BB7E03F0634E}" destId="{C8B96448-D49C-4722-B144-4E6E7E1E85D9}" srcOrd="0" destOrd="8" presId="urn:microsoft.com/office/officeart/2005/8/layout/vList2"/>
    <dgm:cxn modelId="{DFB2917F-221D-4BDD-BEA2-C21A24635D7C}" type="presOf" srcId="{149A0C6D-8BEF-41C5-80EF-A419E2D8F219}" destId="{C8B96448-D49C-4722-B144-4E6E7E1E85D9}" srcOrd="0" destOrd="7" presId="urn:microsoft.com/office/officeart/2005/8/layout/vList2"/>
    <dgm:cxn modelId="{AC5D5008-0F75-4904-B160-F0BED4C84DE4}" srcId="{5BE0ED84-6D0D-4067-97C4-B005C04377E4}" destId="{773E8F32-8FBC-4598-BFBB-6B84303D7CFB}" srcOrd="4" destOrd="0" parTransId="{4EDBA669-C1E8-41F5-A7B8-574A2260E2A6}" sibTransId="{FC5C6713-9EB8-4366-81A1-1F6495FE01AE}"/>
    <dgm:cxn modelId="{F366F90E-2612-4807-9E0B-791A94718C1A}" type="presOf" srcId="{C6CA489D-4E1E-4B40-833D-035CD113F082}" destId="{C8B96448-D49C-4722-B144-4E6E7E1E85D9}" srcOrd="0" destOrd="2" presId="urn:microsoft.com/office/officeart/2005/8/layout/vList2"/>
    <dgm:cxn modelId="{AA7D3A67-B041-422F-8B00-79C8FCCCCB8C}" srcId="{C6CA489D-4E1E-4B40-833D-035CD113F082}" destId="{2AA1AEFA-A2FD-4B9E-A532-E4BD4ACABD84}" srcOrd="2" destOrd="0" parTransId="{02491405-A860-4931-9A2C-DC1C39D4DA62}" sibTransId="{9446CC4C-8497-4915-ABDD-628D5BD83B1D}"/>
    <dgm:cxn modelId="{C3153E13-BD4B-4B59-B2C5-5F3E35895749}" type="presOf" srcId="{5BE0ED84-6D0D-4067-97C4-B005C04377E4}" destId="{F71A58DA-0ADD-4FD5-A00A-FCD1B9AFB7EE}" srcOrd="0" destOrd="0" presId="urn:microsoft.com/office/officeart/2005/8/layout/vList2"/>
    <dgm:cxn modelId="{3FEA8D08-AA57-4A2F-A7AC-2ABAF6BCB2C5}" srcId="{C6CA489D-4E1E-4B40-833D-035CD113F082}" destId="{22DC9F38-84DA-4EC4-B887-D193AFB08183}" srcOrd="3" destOrd="0" parTransId="{B2B4A5E4-443F-49D4-9BD6-5AD4880B49DC}" sibTransId="{86524C75-1D06-4CD5-AB04-3839F9301D43}"/>
    <dgm:cxn modelId="{494A464D-73E2-4FF5-A2FC-5858DEF1AE72}" srcId="{C6CA489D-4E1E-4B40-833D-035CD113F082}" destId="{24981133-59A9-4929-A30F-F2372E46459F}" srcOrd="0" destOrd="0" parTransId="{08D9F863-2E00-4561-AA3A-EEB46746D076}" sibTransId="{1461FF7C-3410-424E-AE26-5C0D2D96E46E}"/>
    <dgm:cxn modelId="{24702732-749B-40DC-B164-4D2A1509C5DE}" srcId="{5BE0ED84-6D0D-4067-97C4-B005C04377E4}" destId="{C6CA489D-4E1E-4B40-833D-035CD113F082}" srcOrd="2" destOrd="0" parTransId="{81DF1ADB-5DAA-4FA8-ABC9-21F7025447D3}" sibTransId="{45013947-6F39-4BC9-8F8D-1F00321A6FF3}"/>
    <dgm:cxn modelId="{2EB17BB0-6ACD-4A71-96F0-EE6BDEF76055}" srcId="{C6CA489D-4E1E-4B40-833D-035CD113F082}" destId="{149A0C6D-8BEF-41C5-80EF-A419E2D8F219}" srcOrd="4" destOrd="0" parTransId="{1C4976D0-9912-4AC7-9CD6-DFFB0CEE5A0F}" sibTransId="{23850598-1E45-4D2C-9FD4-2D4B90407A6D}"/>
    <dgm:cxn modelId="{B96C8BB6-E907-4D90-9361-332E9D996EE6}" type="presOf" srcId="{2AA1AEFA-A2FD-4B9E-A532-E4BD4ACABD84}" destId="{C8B96448-D49C-4722-B144-4E6E7E1E85D9}" srcOrd="0" destOrd="5" presId="urn:microsoft.com/office/officeart/2005/8/layout/vList2"/>
    <dgm:cxn modelId="{26EA5512-63AF-45E0-B630-2A1C780CA952}" type="presParOf" srcId="{DB4EA90C-3F79-4AE4-8FD5-BE4CA3881657}" destId="{F71A58DA-0ADD-4FD5-A00A-FCD1B9AFB7EE}" srcOrd="0" destOrd="0" presId="urn:microsoft.com/office/officeart/2005/8/layout/vList2"/>
    <dgm:cxn modelId="{AF419A34-757B-4217-8E5F-B4EF1FD080E9}" type="presParOf" srcId="{DB4EA90C-3F79-4AE4-8FD5-BE4CA3881657}" destId="{C8B96448-D49C-4722-B144-4E6E7E1E85D9}" srcOrd="1"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E20C2B4-CB6F-44E9-BB21-3DB94D42252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2952A8A5-745B-4DD5-B722-3D4D619740F7}">
      <dgm:prSet phldrT="[Tekst]" custT="1"/>
      <dgm:spPr/>
      <dgm:t>
        <a:bodyPr/>
        <a:lstStyle/>
        <a:p>
          <a:r>
            <a:rPr lang="pl-PL" sz="2400" dirty="0" smtClean="0"/>
            <a:t>Punktacja</a:t>
          </a:r>
          <a:endParaRPr lang="pl-PL" sz="2400" dirty="0"/>
        </a:p>
      </dgm:t>
    </dgm:pt>
    <dgm:pt modelId="{8B961FD2-C487-4A8F-8359-48F8FA2D4B10}" type="parTrans" cxnId="{885BD95D-5554-4512-A516-F964DE24077D}">
      <dgm:prSet/>
      <dgm:spPr/>
      <dgm:t>
        <a:bodyPr/>
        <a:lstStyle/>
        <a:p>
          <a:endParaRPr lang="pl-PL"/>
        </a:p>
      </dgm:t>
    </dgm:pt>
    <dgm:pt modelId="{330B4FBB-FE24-416A-AF6A-90445055C460}" type="sibTrans" cxnId="{885BD95D-5554-4512-A516-F964DE24077D}">
      <dgm:prSet/>
      <dgm:spPr/>
      <dgm:t>
        <a:bodyPr/>
        <a:lstStyle/>
        <a:p>
          <a:endParaRPr lang="pl-PL"/>
        </a:p>
      </dgm:t>
    </dgm:pt>
    <dgm:pt modelId="{53E7806F-D756-4269-AF18-389B6DB9B7A1}">
      <dgm:prSet phldrT="[Tekst]" custT="1"/>
      <dgm:spPr/>
      <dgm:t>
        <a:bodyPr/>
        <a:lstStyle/>
        <a:p>
          <a:pPr algn="just"/>
          <a:r>
            <a:rPr lang="x-none" sz="2400" dirty="0" smtClean="0"/>
            <a:t>Realizacja projektu zakłada współpracę z jedną jednostką naukową – </a:t>
          </a:r>
          <a:r>
            <a:rPr lang="x-none" sz="2400" b="1" dirty="0" smtClean="0"/>
            <a:t>25 pkt.,</a:t>
          </a:r>
          <a:endParaRPr lang="pl-PL" sz="2400" dirty="0"/>
        </a:p>
      </dgm:t>
    </dgm:pt>
    <dgm:pt modelId="{321F313A-15DF-4AB6-8721-271D49A837AC}" type="parTrans" cxnId="{0EA2B7FC-02A8-4AB3-93D3-BA90D2D7C788}">
      <dgm:prSet/>
      <dgm:spPr/>
      <dgm:t>
        <a:bodyPr/>
        <a:lstStyle/>
        <a:p>
          <a:endParaRPr lang="pl-PL"/>
        </a:p>
      </dgm:t>
    </dgm:pt>
    <dgm:pt modelId="{99B628E1-3F4D-4ADB-87AA-2E799CDEC204}" type="sibTrans" cxnId="{0EA2B7FC-02A8-4AB3-93D3-BA90D2D7C788}">
      <dgm:prSet/>
      <dgm:spPr/>
      <dgm:t>
        <a:bodyPr/>
        <a:lstStyle/>
        <a:p>
          <a:endParaRPr lang="pl-PL"/>
        </a:p>
      </dgm:t>
    </dgm:pt>
    <dgm:pt modelId="{92E9EDF1-D316-4D2A-AFE1-E6CEAC045177}">
      <dgm:prSet custT="1"/>
      <dgm:spPr/>
      <dgm:t>
        <a:bodyPr/>
        <a:lstStyle/>
        <a:p>
          <a:pPr algn="just"/>
          <a:r>
            <a:rPr lang="x-none" sz="2400" dirty="0" smtClean="0"/>
            <a:t>Realizacja projektu zakłada współpracę z dwiema lub więcej jednostkami naukowymi – </a:t>
          </a:r>
          <a:r>
            <a:rPr lang="x-none" sz="2400" b="1" dirty="0" smtClean="0"/>
            <a:t>30 pkt.</a:t>
          </a:r>
          <a:endParaRPr lang="pl-PL" sz="2400" dirty="0"/>
        </a:p>
      </dgm:t>
    </dgm:pt>
    <dgm:pt modelId="{FFA78F1C-23C3-45F7-AD03-E77094AB89DE}" type="parTrans" cxnId="{05DE5813-0F8A-4F6C-BE8A-CF10D2C318D7}">
      <dgm:prSet/>
      <dgm:spPr/>
      <dgm:t>
        <a:bodyPr/>
        <a:lstStyle/>
        <a:p>
          <a:endParaRPr lang="pl-PL"/>
        </a:p>
      </dgm:t>
    </dgm:pt>
    <dgm:pt modelId="{4BBC825E-6148-4364-9195-D84DC22EC834}" type="sibTrans" cxnId="{05DE5813-0F8A-4F6C-BE8A-CF10D2C318D7}">
      <dgm:prSet/>
      <dgm:spPr/>
      <dgm:t>
        <a:bodyPr/>
        <a:lstStyle/>
        <a:p>
          <a:endParaRPr lang="pl-PL"/>
        </a:p>
      </dgm:t>
    </dgm:pt>
    <dgm:pt modelId="{45A5CF60-1B66-4432-BFFB-D9128BDE0309}" type="pres">
      <dgm:prSet presAssocID="{4E20C2B4-CB6F-44E9-BB21-3DB94D422522}" presName="linear" presStyleCnt="0">
        <dgm:presLayoutVars>
          <dgm:animLvl val="lvl"/>
          <dgm:resizeHandles val="exact"/>
        </dgm:presLayoutVars>
      </dgm:prSet>
      <dgm:spPr/>
      <dgm:t>
        <a:bodyPr/>
        <a:lstStyle/>
        <a:p>
          <a:endParaRPr lang="pl-PL"/>
        </a:p>
      </dgm:t>
    </dgm:pt>
    <dgm:pt modelId="{E0974915-6A32-4E9D-971F-487D2BEFAB40}" type="pres">
      <dgm:prSet presAssocID="{2952A8A5-745B-4DD5-B722-3D4D619740F7}" presName="parentText" presStyleLbl="node1" presStyleIdx="0" presStyleCnt="1">
        <dgm:presLayoutVars>
          <dgm:chMax val="0"/>
          <dgm:bulletEnabled val="1"/>
        </dgm:presLayoutVars>
      </dgm:prSet>
      <dgm:spPr/>
      <dgm:t>
        <a:bodyPr/>
        <a:lstStyle/>
        <a:p>
          <a:endParaRPr lang="pl-PL"/>
        </a:p>
      </dgm:t>
    </dgm:pt>
    <dgm:pt modelId="{129D03F5-6B88-47F4-8B7D-8D3E1BC40592}" type="pres">
      <dgm:prSet presAssocID="{2952A8A5-745B-4DD5-B722-3D4D619740F7}" presName="childText" presStyleLbl="revTx" presStyleIdx="0" presStyleCnt="1">
        <dgm:presLayoutVars>
          <dgm:bulletEnabled val="1"/>
        </dgm:presLayoutVars>
      </dgm:prSet>
      <dgm:spPr/>
      <dgm:t>
        <a:bodyPr/>
        <a:lstStyle/>
        <a:p>
          <a:endParaRPr lang="pl-PL"/>
        </a:p>
      </dgm:t>
    </dgm:pt>
  </dgm:ptLst>
  <dgm:cxnLst>
    <dgm:cxn modelId="{05DE5813-0F8A-4F6C-BE8A-CF10D2C318D7}" srcId="{2952A8A5-745B-4DD5-B722-3D4D619740F7}" destId="{92E9EDF1-D316-4D2A-AFE1-E6CEAC045177}" srcOrd="1" destOrd="0" parTransId="{FFA78F1C-23C3-45F7-AD03-E77094AB89DE}" sibTransId="{4BBC825E-6148-4364-9195-D84DC22EC834}"/>
    <dgm:cxn modelId="{01BA12CA-FDF5-4F88-80F3-78AF7E55ECFC}" type="presOf" srcId="{53E7806F-D756-4269-AF18-389B6DB9B7A1}" destId="{129D03F5-6B88-47F4-8B7D-8D3E1BC40592}" srcOrd="0" destOrd="0" presId="urn:microsoft.com/office/officeart/2005/8/layout/vList2"/>
    <dgm:cxn modelId="{6284FA47-CEB1-412A-BE56-ECBCC38FE6ED}" type="presOf" srcId="{92E9EDF1-D316-4D2A-AFE1-E6CEAC045177}" destId="{129D03F5-6B88-47F4-8B7D-8D3E1BC40592}" srcOrd="0" destOrd="1" presId="urn:microsoft.com/office/officeart/2005/8/layout/vList2"/>
    <dgm:cxn modelId="{FF83B86E-46D7-4C1E-9BF8-8A610A36CAF7}" type="presOf" srcId="{4E20C2B4-CB6F-44E9-BB21-3DB94D422522}" destId="{45A5CF60-1B66-4432-BFFB-D9128BDE0309}" srcOrd="0" destOrd="0" presId="urn:microsoft.com/office/officeart/2005/8/layout/vList2"/>
    <dgm:cxn modelId="{C590EE40-53CB-49D9-8E3D-618D886ED604}" type="presOf" srcId="{2952A8A5-745B-4DD5-B722-3D4D619740F7}" destId="{E0974915-6A32-4E9D-971F-487D2BEFAB40}" srcOrd="0" destOrd="0" presId="urn:microsoft.com/office/officeart/2005/8/layout/vList2"/>
    <dgm:cxn modelId="{885BD95D-5554-4512-A516-F964DE24077D}" srcId="{4E20C2B4-CB6F-44E9-BB21-3DB94D422522}" destId="{2952A8A5-745B-4DD5-B722-3D4D619740F7}" srcOrd="0" destOrd="0" parTransId="{8B961FD2-C487-4A8F-8359-48F8FA2D4B10}" sibTransId="{330B4FBB-FE24-416A-AF6A-90445055C460}"/>
    <dgm:cxn modelId="{0EA2B7FC-02A8-4AB3-93D3-BA90D2D7C788}" srcId="{2952A8A5-745B-4DD5-B722-3D4D619740F7}" destId="{53E7806F-D756-4269-AF18-389B6DB9B7A1}" srcOrd="0" destOrd="0" parTransId="{321F313A-15DF-4AB6-8721-271D49A837AC}" sibTransId="{99B628E1-3F4D-4ADB-87AA-2E799CDEC204}"/>
    <dgm:cxn modelId="{1E11F6FC-3B22-4545-B6DB-32C589074B33}" type="presParOf" srcId="{45A5CF60-1B66-4432-BFFB-D9128BDE0309}" destId="{E0974915-6A32-4E9D-971F-487D2BEFAB40}" srcOrd="0" destOrd="0" presId="urn:microsoft.com/office/officeart/2005/8/layout/vList2"/>
    <dgm:cxn modelId="{5F95E0D0-E7F9-4AC5-B0AA-2057F56EAB33}" type="presParOf" srcId="{45A5CF60-1B66-4432-BFFB-D9128BDE0309}" destId="{129D03F5-6B88-47F4-8B7D-8D3E1BC40592}"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B5FBE4C-2204-4230-976C-FF339E4AB0E8}"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BE292C21-0E2D-4FED-962A-62265C7A386A}">
      <dgm:prSet phldrT="[Tekst]"/>
      <dgm:spPr/>
      <dgm:t>
        <a:bodyPr/>
        <a:lstStyle/>
        <a:p>
          <a:r>
            <a:rPr lang="pl-PL" dirty="0" smtClean="0"/>
            <a:t>3. Innowacyjność badań</a:t>
          </a:r>
          <a:endParaRPr lang="pl-PL" dirty="0"/>
        </a:p>
      </dgm:t>
    </dgm:pt>
    <dgm:pt modelId="{AA9D6DDF-96E2-4C92-99BC-5BC5404654DD}" type="parTrans" cxnId="{6FE97EAA-BFE9-48AD-8534-901972A094A0}">
      <dgm:prSet/>
      <dgm:spPr/>
      <dgm:t>
        <a:bodyPr/>
        <a:lstStyle/>
        <a:p>
          <a:endParaRPr lang="pl-PL"/>
        </a:p>
      </dgm:t>
    </dgm:pt>
    <dgm:pt modelId="{84C86969-62F3-4D8A-B093-AF1871F5D8BF}" type="sibTrans" cxnId="{6FE97EAA-BFE9-48AD-8534-901972A094A0}">
      <dgm:prSet/>
      <dgm:spPr/>
      <dgm:t>
        <a:bodyPr/>
        <a:lstStyle/>
        <a:p>
          <a:endParaRPr lang="pl-PL"/>
        </a:p>
      </dgm:t>
    </dgm:pt>
    <dgm:pt modelId="{698F6F53-142A-47F3-95C4-87D23BF8DF34}">
      <dgm:prSet phldrT="[Tekst]"/>
      <dgm:spPr/>
      <dgm:t>
        <a:bodyPr/>
        <a:lstStyle/>
        <a:p>
          <a:pPr algn="just"/>
          <a:r>
            <a:rPr lang="pl-PL" dirty="0" smtClean="0"/>
            <a:t>Ocenie podlega zakres rzeczowy projektu na podstawie informacji zawartych we wniosku o dofinansowanie.</a:t>
          </a:r>
          <a:endParaRPr lang="pl-PL" dirty="0"/>
        </a:p>
      </dgm:t>
    </dgm:pt>
    <dgm:pt modelId="{7890036A-FF12-4363-AAF5-F06152A3D47D}" type="parTrans" cxnId="{9C80B4B8-85EC-45D5-8369-C6F64D8636CC}">
      <dgm:prSet/>
      <dgm:spPr/>
      <dgm:t>
        <a:bodyPr/>
        <a:lstStyle/>
        <a:p>
          <a:endParaRPr lang="pl-PL"/>
        </a:p>
      </dgm:t>
    </dgm:pt>
    <dgm:pt modelId="{FCF1BA83-5FCC-44B1-9621-78A777318139}" type="sibTrans" cxnId="{9C80B4B8-85EC-45D5-8369-C6F64D8636CC}">
      <dgm:prSet/>
      <dgm:spPr/>
      <dgm:t>
        <a:bodyPr/>
        <a:lstStyle/>
        <a:p>
          <a:endParaRPr lang="pl-PL"/>
        </a:p>
      </dgm:t>
    </dgm:pt>
    <dgm:pt modelId="{466289CB-577E-4202-A00C-D87C8F4FCBF5}">
      <dgm:prSet phldrT="[Tekst]"/>
      <dgm:spPr/>
      <dgm:t>
        <a:bodyPr/>
        <a:lstStyle/>
        <a:p>
          <a:r>
            <a:rPr lang="pl-PL" dirty="0" smtClean="0"/>
            <a:t>Punktacja:</a:t>
          </a:r>
          <a:endParaRPr lang="pl-PL" dirty="0"/>
        </a:p>
      </dgm:t>
    </dgm:pt>
    <dgm:pt modelId="{5AF49203-4327-4C83-B6B1-7A6A4C78552A}" type="parTrans" cxnId="{76936D9D-0F02-43CF-9806-7FD9A0252725}">
      <dgm:prSet/>
      <dgm:spPr/>
      <dgm:t>
        <a:bodyPr/>
        <a:lstStyle/>
        <a:p>
          <a:endParaRPr lang="pl-PL"/>
        </a:p>
      </dgm:t>
    </dgm:pt>
    <dgm:pt modelId="{2146F335-C74D-4427-8656-99F455B9A06B}" type="sibTrans" cxnId="{76936D9D-0F02-43CF-9806-7FD9A0252725}">
      <dgm:prSet/>
      <dgm:spPr/>
      <dgm:t>
        <a:bodyPr/>
        <a:lstStyle/>
        <a:p>
          <a:endParaRPr lang="pl-PL"/>
        </a:p>
      </dgm:t>
    </dgm:pt>
    <dgm:pt modelId="{EC9D1368-8345-461B-9FA9-B32C7157EAF7}">
      <dgm:prSet phldrT="[Tekst]"/>
      <dgm:spPr/>
      <dgm:t>
        <a:bodyPr/>
        <a:lstStyle/>
        <a:p>
          <a:pPr algn="just"/>
          <a:r>
            <a:rPr lang="pl-PL" dirty="0" smtClean="0"/>
            <a:t>Prace B+R są ukierunkowane na wprowadzenie w przedsiębiorstwie innowacji:</a:t>
          </a:r>
          <a:endParaRPr lang="pl-PL" dirty="0"/>
        </a:p>
      </dgm:t>
    </dgm:pt>
    <dgm:pt modelId="{E6A47179-4DB0-4484-8AE9-E02F5C92EE56}" type="parTrans" cxnId="{E56FD276-6CF7-451C-867F-506B3B47B22A}">
      <dgm:prSet/>
      <dgm:spPr/>
      <dgm:t>
        <a:bodyPr/>
        <a:lstStyle/>
        <a:p>
          <a:endParaRPr lang="pl-PL"/>
        </a:p>
      </dgm:t>
    </dgm:pt>
    <dgm:pt modelId="{E578E64D-B1F7-46D0-AEC8-AADEE1D6A64F}" type="sibTrans" cxnId="{E56FD276-6CF7-451C-867F-506B3B47B22A}">
      <dgm:prSet/>
      <dgm:spPr/>
      <dgm:t>
        <a:bodyPr/>
        <a:lstStyle/>
        <a:p>
          <a:endParaRPr lang="pl-PL"/>
        </a:p>
      </dgm:t>
    </dgm:pt>
    <dgm:pt modelId="{EFB449EB-DA7A-4859-AC45-46CC55E59DDE}">
      <dgm:prSet/>
      <dgm:spPr/>
      <dgm:t>
        <a:bodyPr/>
        <a:lstStyle/>
        <a:p>
          <a:pPr algn="just"/>
          <a:r>
            <a:rPr lang="x-none" dirty="0" smtClean="0"/>
            <a:t>produktowej – </a:t>
          </a:r>
          <a:r>
            <a:rPr lang="x-none" b="1" dirty="0" smtClean="0"/>
            <a:t>20 pkt.</a:t>
          </a:r>
          <a:endParaRPr lang="pl-PL" dirty="0"/>
        </a:p>
      </dgm:t>
    </dgm:pt>
    <dgm:pt modelId="{77FBDE8F-30D5-4083-9497-71A5B5B75AC8}" type="parTrans" cxnId="{B365EDF9-C0BD-46D9-9786-C4BC156FCF75}">
      <dgm:prSet/>
      <dgm:spPr/>
      <dgm:t>
        <a:bodyPr/>
        <a:lstStyle/>
        <a:p>
          <a:endParaRPr lang="pl-PL"/>
        </a:p>
      </dgm:t>
    </dgm:pt>
    <dgm:pt modelId="{E3F747C5-E4D2-4921-8C84-C08E4DD4DACA}" type="sibTrans" cxnId="{B365EDF9-C0BD-46D9-9786-C4BC156FCF75}">
      <dgm:prSet/>
      <dgm:spPr/>
      <dgm:t>
        <a:bodyPr/>
        <a:lstStyle/>
        <a:p>
          <a:endParaRPr lang="pl-PL"/>
        </a:p>
      </dgm:t>
    </dgm:pt>
    <dgm:pt modelId="{57821C9D-01A8-443D-8B35-75AFA71FEC05}">
      <dgm:prSet/>
      <dgm:spPr/>
      <dgm:t>
        <a:bodyPr/>
        <a:lstStyle/>
        <a:p>
          <a:pPr algn="just"/>
          <a:r>
            <a:rPr lang="x-none" dirty="0" smtClean="0"/>
            <a:t>procesowej – </a:t>
          </a:r>
          <a:r>
            <a:rPr lang="x-none" b="1" dirty="0" smtClean="0"/>
            <a:t>10 pkt.</a:t>
          </a:r>
          <a:endParaRPr lang="pl-PL" dirty="0"/>
        </a:p>
      </dgm:t>
    </dgm:pt>
    <dgm:pt modelId="{2C51F4ED-4418-4FF7-8533-E6EE9774338A}" type="parTrans" cxnId="{8378ACE8-BB41-4A58-872D-BC60F7471EEA}">
      <dgm:prSet/>
      <dgm:spPr/>
      <dgm:t>
        <a:bodyPr/>
        <a:lstStyle/>
        <a:p>
          <a:endParaRPr lang="pl-PL"/>
        </a:p>
      </dgm:t>
    </dgm:pt>
    <dgm:pt modelId="{7967932A-964A-46A4-AD8C-75F532903D0B}" type="sibTrans" cxnId="{8378ACE8-BB41-4A58-872D-BC60F7471EEA}">
      <dgm:prSet/>
      <dgm:spPr/>
      <dgm:t>
        <a:bodyPr/>
        <a:lstStyle/>
        <a:p>
          <a:endParaRPr lang="pl-PL"/>
        </a:p>
      </dgm:t>
    </dgm:pt>
    <dgm:pt modelId="{46F5F56C-5B59-4F23-AF8E-81FAEFC50B50}">
      <dgm:prSet/>
      <dgm:spPr/>
      <dgm:t>
        <a:bodyPr/>
        <a:lstStyle/>
        <a:p>
          <a:pPr algn="just"/>
          <a:r>
            <a:rPr lang="pl-PL" dirty="0" smtClean="0"/>
            <a:t>Jeżeli projekt wpisuje się w więcej niż jedną kategorię z wyżej wymienionych, punkty są przyznawane dla kategorii najwyżej punktowanej. </a:t>
          </a:r>
          <a:endParaRPr lang="pl-PL" dirty="0"/>
        </a:p>
      </dgm:t>
    </dgm:pt>
    <dgm:pt modelId="{72ED552A-332A-410E-8F0A-A572EBECE9DA}" type="parTrans" cxnId="{B71A25A1-38EC-442E-A624-F475F179A709}">
      <dgm:prSet/>
      <dgm:spPr/>
      <dgm:t>
        <a:bodyPr/>
        <a:lstStyle/>
        <a:p>
          <a:endParaRPr lang="pl-PL"/>
        </a:p>
      </dgm:t>
    </dgm:pt>
    <dgm:pt modelId="{32B59EDA-0557-4D5B-A595-750A7E41E661}" type="sibTrans" cxnId="{B71A25A1-38EC-442E-A624-F475F179A709}">
      <dgm:prSet/>
      <dgm:spPr/>
      <dgm:t>
        <a:bodyPr/>
        <a:lstStyle/>
        <a:p>
          <a:endParaRPr lang="pl-PL"/>
        </a:p>
      </dgm:t>
    </dgm:pt>
    <dgm:pt modelId="{423B834C-0263-4AD3-BA2B-4229031A45A9}">
      <dgm:prSet/>
      <dgm:spPr/>
      <dgm:t>
        <a:bodyPr/>
        <a:lstStyle/>
        <a:p>
          <a:pPr algn="just"/>
          <a:r>
            <a:rPr lang="pl-PL" dirty="0" smtClean="0"/>
            <a:t>Punkty nie podlegają sumowaniu.</a:t>
          </a:r>
          <a:endParaRPr lang="pl-PL" dirty="0"/>
        </a:p>
      </dgm:t>
    </dgm:pt>
    <dgm:pt modelId="{4723974A-92F4-4726-AA74-D2C199718ED5}" type="parTrans" cxnId="{51110A8F-23DB-4D9F-AEC7-C8ECA129F26E}">
      <dgm:prSet/>
      <dgm:spPr/>
      <dgm:t>
        <a:bodyPr/>
        <a:lstStyle/>
        <a:p>
          <a:endParaRPr lang="pl-PL"/>
        </a:p>
      </dgm:t>
    </dgm:pt>
    <dgm:pt modelId="{AD652E25-0326-4CF6-B615-80768CB4919F}" type="sibTrans" cxnId="{51110A8F-23DB-4D9F-AEC7-C8ECA129F26E}">
      <dgm:prSet/>
      <dgm:spPr/>
      <dgm:t>
        <a:bodyPr/>
        <a:lstStyle/>
        <a:p>
          <a:endParaRPr lang="pl-PL"/>
        </a:p>
      </dgm:t>
    </dgm:pt>
    <dgm:pt modelId="{FFEF6A21-F5E6-4534-BFAB-5E24C77E4E28}">
      <dgm:prSet/>
      <dgm:spPr/>
      <dgm:t>
        <a:bodyPr/>
        <a:lstStyle/>
        <a:p>
          <a:pPr algn="just"/>
          <a:r>
            <a:rPr lang="pl-PL" dirty="0" smtClean="0"/>
            <a:t>UWAGA:</a:t>
          </a:r>
          <a:endParaRPr lang="pl-PL" dirty="0"/>
        </a:p>
      </dgm:t>
    </dgm:pt>
    <dgm:pt modelId="{527D7EC3-8DA0-499B-B2D0-9AC49154FB7F}" type="parTrans" cxnId="{746AADC8-77F4-42AF-B1A2-43D63C983B5B}">
      <dgm:prSet/>
      <dgm:spPr/>
      <dgm:t>
        <a:bodyPr/>
        <a:lstStyle/>
        <a:p>
          <a:endParaRPr lang="pl-PL"/>
        </a:p>
      </dgm:t>
    </dgm:pt>
    <dgm:pt modelId="{F734E5FA-28A0-4530-9AC7-D19A0838BF1E}" type="sibTrans" cxnId="{746AADC8-77F4-42AF-B1A2-43D63C983B5B}">
      <dgm:prSet/>
      <dgm:spPr/>
      <dgm:t>
        <a:bodyPr/>
        <a:lstStyle/>
        <a:p>
          <a:endParaRPr lang="pl-PL"/>
        </a:p>
      </dgm:t>
    </dgm:pt>
    <dgm:pt modelId="{06205EFF-9C35-49A0-8A3F-D14591FBC9D3}">
      <dgm:prSet/>
      <dgm:spPr/>
      <dgm:t>
        <a:bodyPr/>
        <a:lstStyle/>
        <a:p>
          <a:pPr algn="just"/>
          <a:r>
            <a:rPr lang="pl-PL" dirty="0" smtClean="0"/>
            <a:t>W ramach kryteriów powinny zostać poddane ocenie następujące elementy: (…)</a:t>
          </a:r>
          <a:endParaRPr lang="pl-PL" dirty="0"/>
        </a:p>
      </dgm:t>
    </dgm:pt>
    <dgm:pt modelId="{5D617087-CD55-4975-B444-A1E72DF7F994}" type="parTrans" cxnId="{7005A06B-54F8-44B1-8755-B0198FC9F0EE}">
      <dgm:prSet/>
      <dgm:spPr/>
      <dgm:t>
        <a:bodyPr/>
        <a:lstStyle/>
        <a:p>
          <a:endParaRPr lang="pl-PL"/>
        </a:p>
      </dgm:t>
    </dgm:pt>
    <dgm:pt modelId="{FDC7B46F-52B2-4D3C-B823-5B94D0895178}" type="sibTrans" cxnId="{7005A06B-54F8-44B1-8755-B0198FC9F0EE}">
      <dgm:prSet/>
      <dgm:spPr/>
      <dgm:t>
        <a:bodyPr/>
        <a:lstStyle/>
        <a:p>
          <a:endParaRPr lang="pl-PL"/>
        </a:p>
      </dgm:t>
    </dgm:pt>
    <dgm:pt modelId="{8E574141-C602-4212-B503-252CCDEA5C2B}">
      <dgm:prSet/>
      <dgm:spPr/>
      <dgm:t>
        <a:bodyPr/>
        <a:lstStyle/>
        <a:p>
          <a:pPr algn="just"/>
          <a:r>
            <a:rPr lang="pl-PL" dirty="0" smtClean="0"/>
            <a:t>Ocena poziomu nowości planowanych rezultatów B+R (…)</a:t>
          </a:r>
          <a:endParaRPr lang="pl-PL" dirty="0"/>
        </a:p>
      </dgm:t>
    </dgm:pt>
    <dgm:pt modelId="{806D32CE-9519-44DD-BB0B-428BB412F23E}" type="parTrans" cxnId="{52B7B76D-95CD-4567-9146-7ABA1D40A1B5}">
      <dgm:prSet/>
      <dgm:spPr/>
      <dgm:t>
        <a:bodyPr/>
        <a:lstStyle/>
        <a:p>
          <a:endParaRPr lang="pl-PL"/>
        </a:p>
      </dgm:t>
    </dgm:pt>
    <dgm:pt modelId="{D478773A-24BA-410B-836D-3546777EC2F0}" type="sibTrans" cxnId="{52B7B76D-95CD-4567-9146-7ABA1D40A1B5}">
      <dgm:prSet/>
      <dgm:spPr/>
      <dgm:t>
        <a:bodyPr/>
        <a:lstStyle/>
        <a:p>
          <a:endParaRPr lang="pl-PL"/>
        </a:p>
      </dgm:t>
    </dgm:pt>
    <dgm:pt modelId="{9FF3B221-A118-4EC0-9A63-D5B053BD75F4}">
      <dgm:prSet/>
      <dgm:spPr/>
      <dgm:t>
        <a:bodyPr/>
        <a:lstStyle/>
        <a:p>
          <a:pPr algn="just"/>
          <a:r>
            <a:rPr lang="pl-PL" dirty="0" smtClean="0"/>
            <a:t>Uwaga uwzględniona</a:t>
          </a:r>
          <a:endParaRPr lang="pl-PL" dirty="0"/>
        </a:p>
      </dgm:t>
    </dgm:pt>
    <dgm:pt modelId="{4E5B7FF5-9E54-4580-B090-B4CE22CA885C}" type="parTrans" cxnId="{B007D611-E034-4D9A-945C-2E36BC114FCD}">
      <dgm:prSet/>
      <dgm:spPr/>
      <dgm:t>
        <a:bodyPr/>
        <a:lstStyle/>
        <a:p>
          <a:endParaRPr lang="pl-PL"/>
        </a:p>
      </dgm:t>
    </dgm:pt>
    <dgm:pt modelId="{50C56F65-ACCB-4443-9A36-3A909C11D3C7}" type="sibTrans" cxnId="{B007D611-E034-4D9A-945C-2E36BC114FCD}">
      <dgm:prSet/>
      <dgm:spPr/>
      <dgm:t>
        <a:bodyPr/>
        <a:lstStyle/>
        <a:p>
          <a:endParaRPr lang="pl-PL"/>
        </a:p>
      </dgm:t>
    </dgm:pt>
    <dgm:pt modelId="{E6E7E364-D343-4A70-BD44-615E62A11C26}">
      <dgm:prSet/>
      <dgm:spPr/>
      <dgm:t>
        <a:bodyPr/>
        <a:lstStyle/>
        <a:p>
          <a:pPr algn="just"/>
          <a:r>
            <a:rPr lang="pl-PL" dirty="0" smtClean="0"/>
            <a:t>Oceniający przyznaje punkty w zależności od tego czy prace B+R są ukierunkowane na wprowadzenie w przedsiębiorstwie wnioskodawcy </a:t>
          </a:r>
          <a:r>
            <a:rPr lang="pl-PL" dirty="0" smtClean="0">
              <a:solidFill>
                <a:schemeClr val="tx1"/>
              </a:solidFill>
            </a:rPr>
            <a:t>innowacji </a:t>
          </a:r>
          <a:r>
            <a:rPr lang="pl-PL" dirty="0" smtClean="0">
              <a:solidFill>
                <a:srgbClr val="FF0000"/>
              </a:solidFill>
            </a:rPr>
            <a:t>co najmniej w skali kraju</a:t>
          </a:r>
          <a:r>
            <a:rPr lang="pl-PL" dirty="0" smtClean="0"/>
            <a:t> :</a:t>
          </a:r>
          <a:endParaRPr lang="pl-PL" dirty="0"/>
        </a:p>
      </dgm:t>
    </dgm:pt>
    <dgm:pt modelId="{C673BAA9-7251-4F30-9366-0F4D33B9777B}" type="parTrans" cxnId="{59D07A00-CC34-48BC-8447-8C9AB445D2D6}">
      <dgm:prSet/>
      <dgm:spPr/>
      <dgm:t>
        <a:bodyPr/>
        <a:lstStyle/>
        <a:p>
          <a:endParaRPr lang="pl-PL"/>
        </a:p>
      </dgm:t>
    </dgm:pt>
    <dgm:pt modelId="{A57D1C4B-CA8E-4A26-852C-39C93F04EDE8}" type="sibTrans" cxnId="{59D07A00-CC34-48BC-8447-8C9AB445D2D6}">
      <dgm:prSet/>
      <dgm:spPr/>
      <dgm:t>
        <a:bodyPr/>
        <a:lstStyle/>
        <a:p>
          <a:endParaRPr lang="pl-PL"/>
        </a:p>
      </dgm:t>
    </dgm:pt>
    <dgm:pt modelId="{E2F0E9D7-B49D-4EEF-94FA-137EBFD47CD1}">
      <dgm:prSet/>
      <dgm:spPr/>
      <dgm:t>
        <a:bodyPr/>
        <a:lstStyle/>
        <a:p>
          <a:pPr algn="just"/>
          <a:r>
            <a:rPr lang="x-none" dirty="0" smtClean="0"/>
            <a:t>produktowej,</a:t>
          </a:r>
          <a:endParaRPr lang="pl-PL" dirty="0"/>
        </a:p>
      </dgm:t>
    </dgm:pt>
    <dgm:pt modelId="{86333177-9B55-49E4-BAD7-FA361F69B38F}" type="parTrans" cxnId="{99F0FB8C-BBB3-4D0C-B224-2CD08E55CB20}">
      <dgm:prSet/>
      <dgm:spPr/>
      <dgm:t>
        <a:bodyPr/>
        <a:lstStyle/>
        <a:p>
          <a:endParaRPr lang="pl-PL"/>
        </a:p>
      </dgm:t>
    </dgm:pt>
    <dgm:pt modelId="{62684237-3A10-48B2-A72A-A6FD052B9746}" type="sibTrans" cxnId="{99F0FB8C-BBB3-4D0C-B224-2CD08E55CB20}">
      <dgm:prSet/>
      <dgm:spPr/>
      <dgm:t>
        <a:bodyPr/>
        <a:lstStyle/>
        <a:p>
          <a:endParaRPr lang="pl-PL"/>
        </a:p>
      </dgm:t>
    </dgm:pt>
    <dgm:pt modelId="{55846BD6-373F-4241-A148-5369C2BE552A}">
      <dgm:prSet/>
      <dgm:spPr/>
      <dgm:t>
        <a:bodyPr/>
        <a:lstStyle/>
        <a:p>
          <a:pPr algn="just"/>
          <a:r>
            <a:rPr lang="x-none" dirty="0" smtClean="0"/>
            <a:t>procesowej,</a:t>
          </a:r>
          <a:endParaRPr lang="pl-PL" dirty="0"/>
        </a:p>
      </dgm:t>
    </dgm:pt>
    <dgm:pt modelId="{C4885341-B346-4D28-9E61-0626126AFC91}" type="parTrans" cxnId="{E78BF6C4-7CDC-447D-9B8B-B211C0BE280D}">
      <dgm:prSet/>
      <dgm:spPr/>
      <dgm:t>
        <a:bodyPr/>
        <a:lstStyle/>
        <a:p>
          <a:endParaRPr lang="pl-PL"/>
        </a:p>
      </dgm:t>
    </dgm:pt>
    <dgm:pt modelId="{C0B004EE-6ECD-48CA-9A1B-0F2D771568DF}" type="sibTrans" cxnId="{E78BF6C4-7CDC-447D-9B8B-B211C0BE280D}">
      <dgm:prSet/>
      <dgm:spPr/>
      <dgm:t>
        <a:bodyPr/>
        <a:lstStyle/>
        <a:p>
          <a:endParaRPr lang="pl-PL"/>
        </a:p>
      </dgm:t>
    </dgm:pt>
    <dgm:pt modelId="{B8C5F39A-A22E-455E-A48F-EBC36A59CFFA}">
      <dgm:prSet/>
      <dgm:spPr/>
      <dgm:t>
        <a:bodyPr/>
        <a:lstStyle/>
        <a:p>
          <a:pPr algn="just"/>
          <a:r>
            <a:rPr lang="pl-PL" dirty="0" smtClean="0"/>
            <a:t>Przez innowację produktową rozumie się wprowadzenie wyrobu lub usługi, które są nowe lub znacząco udoskonalone w zakresie swoich cech lub zastosowań, w szczególności pod względem specyfikacji technicznych, komponentów i materiałów, wbudowanego oprogramowania, łatwości obsługi lub innych cech funkcjonalnych. </a:t>
          </a:r>
          <a:endParaRPr lang="pl-PL" dirty="0"/>
        </a:p>
      </dgm:t>
    </dgm:pt>
    <dgm:pt modelId="{5B18C2AB-D25D-4F00-9E82-A33EA7E8A7C5}" type="parTrans" cxnId="{5E0930F8-EE82-4791-BD7F-7B433C8CAD19}">
      <dgm:prSet/>
      <dgm:spPr/>
      <dgm:t>
        <a:bodyPr/>
        <a:lstStyle/>
        <a:p>
          <a:endParaRPr lang="pl-PL"/>
        </a:p>
      </dgm:t>
    </dgm:pt>
    <dgm:pt modelId="{9841E769-0B3A-47DD-AB84-7D09E68E216D}" type="sibTrans" cxnId="{5E0930F8-EE82-4791-BD7F-7B433C8CAD19}">
      <dgm:prSet/>
      <dgm:spPr/>
      <dgm:t>
        <a:bodyPr/>
        <a:lstStyle/>
        <a:p>
          <a:endParaRPr lang="pl-PL"/>
        </a:p>
      </dgm:t>
    </dgm:pt>
    <dgm:pt modelId="{8D78B573-F69B-4E25-89B1-313158C92EE5}">
      <dgm:prSet/>
      <dgm:spPr/>
      <dgm:t>
        <a:bodyPr/>
        <a:lstStyle/>
        <a:p>
          <a:pPr algn="just"/>
          <a:r>
            <a:rPr lang="pl-PL" dirty="0" smtClean="0"/>
            <a:t>Przez innowację procesową rozumie się wdrożenie nowej lub znacząco udoskonalonej metody produkcji lub dostawy, w tym znaczące zmiany w zakresie technologii, urządzeń oraz/lub oprogramowania. Innowacją procesową nie są: niewielkie zmiany lub ulepszenia, zwiększenie mocy produkcyjnych lub usługowych poprzez dodanie systemów produkcyjnych lub logistycznych bardzo podobnych do obecnie stosowanych, zaprzestania stosowania danego procesu, prostego odtworzenia lub podwyższenia majątku, zmian wynikających wyłącznie ze zmian cen czynników produkcji, dostosowania do potrzeb użytkownika, dostosowania do potrzeb rynku lokalnego, regularnych zmian sezonowych lub innych zmian cyklicznych, obrotu nowymi lub znacząco udoskonalonymi produktami.</a:t>
          </a:r>
          <a:endParaRPr lang="pl-PL" dirty="0"/>
        </a:p>
      </dgm:t>
    </dgm:pt>
    <dgm:pt modelId="{66865079-7D5E-46D2-B498-C8A29CA74A29}" type="parTrans" cxnId="{6DF0AAA3-C4DD-42EA-B8AA-7609981AB6DB}">
      <dgm:prSet/>
      <dgm:spPr/>
      <dgm:t>
        <a:bodyPr/>
        <a:lstStyle/>
        <a:p>
          <a:endParaRPr lang="pl-PL"/>
        </a:p>
      </dgm:t>
    </dgm:pt>
    <dgm:pt modelId="{21C0E187-2E90-41D8-99F5-EBB2990F9DE6}" type="sibTrans" cxnId="{6DF0AAA3-C4DD-42EA-B8AA-7609981AB6DB}">
      <dgm:prSet/>
      <dgm:spPr/>
      <dgm:t>
        <a:bodyPr/>
        <a:lstStyle/>
        <a:p>
          <a:endParaRPr lang="pl-PL"/>
        </a:p>
      </dgm:t>
    </dgm:pt>
    <dgm:pt modelId="{EF8983CD-20BD-4709-ADF9-C878CAF0D2C4}">
      <dgm:prSet/>
      <dgm:spPr/>
      <dgm:t>
        <a:bodyPr/>
        <a:lstStyle/>
        <a:p>
          <a:pPr algn="just"/>
          <a:r>
            <a:rPr lang="pl-PL" u="none" dirty="0" smtClean="0">
              <a:solidFill>
                <a:srgbClr val="FF0000"/>
              </a:solidFill>
            </a:rPr>
            <a:t>Dokonując oceny eksperci mają na względzie, iż priorytetem jest wspieranie powstania innowacyjnych produktów/technologii/usług, które nie są jeszcze dostępne na polskim rynku lub też takich, które są dostępne ale oferują nowe, innowacyjne funkcjonalności co najmniej w skali polskiego rynku. </a:t>
          </a:r>
          <a:endParaRPr lang="pl-PL" u="none" dirty="0">
            <a:solidFill>
              <a:srgbClr val="FF0000"/>
            </a:solidFill>
          </a:endParaRPr>
        </a:p>
      </dgm:t>
    </dgm:pt>
    <dgm:pt modelId="{B35DA134-C326-4FFB-BFC2-53351E8641A1}" type="parTrans" cxnId="{49FD8635-751F-4DA6-89F0-AD12CBD398A8}">
      <dgm:prSet/>
      <dgm:spPr/>
      <dgm:t>
        <a:bodyPr/>
        <a:lstStyle/>
        <a:p>
          <a:endParaRPr lang="pl-PL"/>
        </a:p>
      </dgm:t>
    </dgm:pt>
    <dgm:pt modelId="{E3A6B204-6D88-441C-9614-DB807F287703}" type="sibTrans" cxnId="{49FD8635-751F-4DA6-89F0-AD12CBD398A8}">
      <dgm:prSet/>
      <dgm:spPr/>
      <dgm:t>
        <a:bodyPr/>
        <a:lstStyle/>
        <a:p>
          <a:endParaRPr lang="pl-PL"/>
        </a:p>
      </dgm:t>
    </dgm:pt>
    <dgm:pt modelId="{A222D76A-70D3-4389-A6B0-D4521102B28C}" type="pres">
      <dgm:prSet presAssocID="{3B5FBE4C-2204-4230-976C-FF339E4AB0E8}" presName="linear" presStyleCnt="0">
        <dgm:presLayoutVars>
          <dgm:animLvl val="lvl"/>
          <dgm:resizeHandles val="exact"/>
        </dgm:presLayoutVars>
      </dgm:prSet>
      <dgm:spPr/>
      <dgm:t>
        <a:bodyPr/>
        <a:lstStyle/>
        <a:p>
          <a:endParaRPr lang="pl-PL"/>
        </a:p>
      </dgm:t>
    </dgm:pt>
    <dgm:pt modelId="{39D5EA6C-7285-406B-BDE4-430DD702A6BA}" type="pres">
      <dgm:prSet presAssocID="{BE292C21-0E2D-4FED-962A-62265C7A386A}" presName="parentText" presStyleLbl="node1" presStyleIdx="0" presStyleCnt="4">
        <dgm:presLayoutVars>
          <dgm:chMax val="0"/>
          <dgm:bulletEnabled val="1"/>
        </dgm:presLayoutVars>
      </dgm:prSet>
      <dgm:spPr/>
      <dgm:t>
        <a:bodyPr/>
        <a:lstStyle/>
        <a:p>
          <a:endParaRPr lang="pl-PL"/>
        </a:p>
      </dgm:t>
    </dgm:pt>
    <dgm:pt modelId="{6700A2E1-3429-4D57-8FC3-110E9F76A6F0}" type="pres">
      <dgm:prSet presAssocID="{BE292C21-0E2D-4FED-962A-62265C7A386A}" presName="childText" presStyleLbl="revTx" presStyleIdx="0" presStyleCnt="3">
        <dgm:presLayoutVars>
          <dgm:bulletEnabled val="1"/>
        </dgm:presLayoutVars>
      </dgm:prSet>
      <dgm:spPr/>
      <dgm:t>
        <a:bodyPr/>
        <a:lstStyle/>
        <a:p>
          <a:endParaRPr lang="pl-PL"/>
        </a:p>
      </dgm:t>
    </dgm:pt>
    <dgm:pt modelId="{9321CCB8-0C3C-44A7-B640-16464F4C4160}" type="pres">
      <dgm:prSet presAssocID="{FFEF6A21-F5E6-4534-BFAB-5E24C77E4E28}" presName="parentText" presStyleLbl="node1" presStyleIdx="1" presStyleCnt="4">
        <dgm:presLayoutVars>
          <dgm:chMax val="0"/>
          <dgm:bulletEnabled val="1"/>
        </dgm:presLayoutVars>
      </dgm:prSet>
      <dgm:spPr/>
      <dgm:t>
        <a:bodyPr/>
        <a:lstStyle/>
        <a:p>
          <a:endParaRPr lang="pl-PL"/>
        </a:p>
      </dgm:t>
    </dgm:pt>
    <dgm:pt modelId="{D230CD0B-C9B1-4551-8B0B-86AE77D5000B}" type="pres">
      <dgm:prSet presAssocID="{FFEF6A21-F5E6-4534-BFAB-5E24C77E4E28}" presName="childText" presStyleLbl="revTx" presStyleIdx="1" presStyleCnt="3">
        <dgm:presLayoutVars>
          <dgm:bulletEnabled val="1"/>
        </dgm:presLayoutVars>
      </dgm:prSet>
      <dgm:spPr/>
      <dgm:t>
        <a:bodyPr/>
        <a:lstStyle/>
        <a:p>
          <a:endParaRPr lang="pl-PL"/>
        </a:p>
      </dgm:t>
    </dgm:pt>
    <dgm:pt modelId="{6F32FDF0-EAE0-4C2D-A045-D58C391B93A1}" type="pres">
      <dgm:prSet presAssocID="{9FF3B221-A118-4EC0-9A63-D5B053BD75F4}" presName="parentText" presStyleLbl="node1" presStyleIdx="2" presStyleCnt="4">
        <dgm:presLayoutVars>
          <dgm:chMax val="0"/>
          <dgm:bulletEnabled val="1"/>
        </dgm:presLayoutVars>
      </dgm:prSet>
      <dgm:spPr/>
      <dgm:t>
        <a:bodyPr/>
        <a:lstStyle/>
        <a:p>
          <a:endParaRPr lang="pl-PL"/>
        </a:p>
      </dgm:t>
    </dgm:pt>
    <dgm:pt modelId="{D5E841BB-CC0E-4D2C-AB83-A814F9FDC2D2}" type="pres">
      <dgm:prSet presAssocID="{50C56F65-ACCB-4443-9A36-3A909C11D3C7}" presName="spacer" presStyleCnt="0"/>
      <dgm:spPr/>
    </dgm:pt>
    <dgm:pt modelId="{C72B3F88-3750-418D-884A-0B3E8F88B382}" type="pres">
      <dgm:prSet presAssocID="{466289CB-577E-4202-A00C-D87C8F4FCBF5}" presName="parentText" presStyleLbl="node1" presStyleIdx="3" presStyleCnt="4">
        <dgm:presLayoutVars>
          <dgm:chMax val="0"/>
          <dgm:bulletEnabled val="1"/>
        </dgm:presLayoutVars>
      </dgm:prSet>
      <dgm:spPr/>
      <dgm:t>
        <a:bodyPr/>
        <a:lstStyle/>
        <a:p>
          <a:endParaRPr lang="pl-PL"/>
        </a:p>
      </dgm:t>
    </dgm:pt>
    <dgm:pt modelId="{E381DA0F-DE29-4BD2-9003-02BF2E4530CE}" type="pres">
      <dgm:prSet presAssocID="{466289CB-577E-4202-A00C-D87C8F4FCBF5}" presName="childText" presStyleLbl="revTx" presStyleIdx="2" presStyleCnt="3">
        <dgm:presLayoutVars>
          <dgm:bulletEnabled val="1"/>
        </dgm:presLayoutVars>
      </dgm:prSet>
      <dgm:spPr/>
      <dgm:t>
        <a:bodyPr/>
        <a:lstStyle/>
        <a:p>
          <a:endParaRPr lang="pl-PL"/>
        </a:p>
      </dgm:t>
    </dgm:pt>
  </dgm:ptLst>
  <dgm:cxnLst>
    <dgm:cxn modelId="{93B7025B-5C9E-4273-95FB-934D3448F184}" type="presOf" srcId="{46F5F56C-5B59-4F23-AF8E-81FAEFC50B50}" destId="{E381DA0F-DE29-4BD2-9003-02BF2E4530CE}" srcOrd="0" destOrd="3" presId="urn:microsoft.com/office/officeart/2005/8/layout/vList2"/>
    <dgm:cxn modelId="{B71A25A1-38EC-442E-A624-F475F179A709}" srcId="{466289CB-577E-4202-A00C-D87C8F4FCBF5}" destId="{46F5F56C-5B59-4F23-AF8E-81FAEFC50B50}" srcOrd="1" destOrd="0" parTransId="{72ED552A-332A-410E-8F0A-A572EBECE9DA}" sibTransId="{32B59EDA-0557-4D5B-A595-750A7E41E661}"/>
    <dgm:cxn modelId="{6FE97EAA-BFE9-48AD-8534-901972A094A0}" srcId="{3B5FBE4C-2204-4230-976C-FF339E4AB0E8}" destId="{BE292C21-0E2D-4FED-962A-62265C7A386A}" srcOrd="0" destOrd="0" parTransId="{AA9D6DDF-96E2-4C92-99BC-5BC5404654DD}" sibTransId="{84C86969-62F3-4D8A-B093-AF1871F5D8BF}"/>
    <dgm:cxn modelId="{51110A8F-23DB-4D9F-AEC7-C8ECA129F26E}" srcId="{466289CB-577E-4202-A00C-D87C8F4FCBF5}" destId="{423B834C-0263-4AD3-BA2B-4229031A45A9}" srcOrd="2" destOrd="0" parTransId="{4723974A-92F4-4726-AA74-D2C199718ED5}" sibTransId="{AD652E25-0326-4CF6-B615-80768CB4919F}"/>
    <dgm:cxn modelId="{E78BF6C4-7CDC-447D-9B8B-B211C0BE280D}" srcId="{E6E7E364-D343-4A70-BD44-615E62A11C26}" destId="{55846BD6-373F-4241-A148-5369C2BE552A}" srcOrd="1" destOrd="0" parTransId="{C4885341-B346-4D28-9E61-0626126AFC91}" sibTransId="{C0B004EE-6ECD-48CA-9A1B-0F2D771568DF}"/>
    <dgm:cxn modelId="{6DF0AAA3-C4DD-42EA-B8AA-7609981AB6DB}" srcId="{BE292C21-0E2D-4FED-962A-62265C7A386A}" destId="{8D78B573-F69B-4E25-89B1-313158C92EE5}" srcOrd="3" destOrd="0" parTransId="{66865079-7D5E-46D2-B498-C8A29CA74A29}" sibTransId="{21C0E187-2E90-41D8-99F5-EBB2990F9DE6}"/>
    <dgm:cxn modelId="{52B7B76D-95CD-4567-9146-7ABA1D40A1B5}" srcId="{FFEF6A21-F5E6-4534-BFAB-5E24C77E4E28}" destId="{8E574141-C602-4212-B503-252CCDEA5C2B}" srcOrd="1" destOrd="0" parTransId="{806D32CE-9519-44DD-BB0B-428BB412F23E}" sibTransId="{D478773A-24BA-410B-836D-3546777EC2F0}"/>
    <dgm:cxn modelId="{76936D9D-0F02-43CF-9806-7FD9A0252725}" srcId="{3B5FBE4C-2204-4230-976C-FF339E4AB0E8}" destId="{466289CB-577E-4202-A00C-D87C8F4FCBF5}" srcOrd="3" destOrd="0" parTransId="{5AF49203-4327-4C83-B6B1-7A6A4C78552A}" sibTransId="{2146F335-C74D-4427-8656-99F455B9A06B}"/>
    <dgm:cxn modelId="{619C4861-A964-46CF-871A-09F69F9A9698}" type="presOf" srcId="{698F6F53-142A-47F3-95C4-87D23BF8DF34}" destId="{6700A2E1-3429-4D57-8FC3-110E9F76A6F0}" srcOrd="0" destOrd="0" presId="urn:microsoft.com/office/officeart/2005/8/layout/vList2"/>
    <dgm:cxn modelId="{454FF94C-A678-46DC-AAAC-64E5E69C56DE}" type="presOf" srcId="{423B834C-0263-4AD3-BA2B-4229031A45A9}" destId="{E381DA0F-DE29-4BD2-9003-02BF2E4530CE}" srcOrd="0" destOrd="4" presId="urn:microsoft.com/office/officeart/2005/8/layout/vList2"/>
    <dgm:cxn modelId="{0AD29BEF-8FC0-47E9-AC40-653466732F44}" type="presOf" srcId="{9FF3B221-A118-4EC0-9A63-D5B053BD75F4}" destId="{6F32FDF0-EAE0-4C2D-A045-D58C391B93A1}" srcOrd="0" destOrd="0" presId="urn:microsoft.com/office/officeart/2005/8/layout/vList2"/>
    <dgm:cxn modelId="{5E0930F8-EE82-4791-BD7F-7B433C8CAD19}" srcId="{BE292C21-0E2D-4FED-962A-62265C7A386A}" destId="{B8C5F39A-A22E-455E-A48F-EBC36A59CFFA}" srcOrd="2" destOrd="0" parTransId="{5B18C2AB-D25D-4F00-9E82-A33EA7E8A7C5}" sibTransId="{9841E769-0B3A-47DD-AB84-7D09E68E216D}"/>
    <dgm:cxn modelId="{76D00DDB-2AF7-43FF-BE64-E2F24C9B5ED5}" type="presOf" srcId="{55846BD6-373F-4241-A148-5369C2BE552A}" destId="{6700A2E1-3429-4D57-8FC3-110E9F76A6F0}" srcOrd="0" destOrd="3" presId="urn:microsoft.com/office/officeart/2005/8/layout/vList2"/>
    <dgm:cxn modelId="{14AD2A13-6303-4E40-B64E-D9E16DE61AD6}" type="presOf" srcId="{E2F0E9D7-B49D-4EEF-94FA-137EBFD47CD1}" destId="{6700A2E1-3429-4D57-8FC3-110E9F76A6F0}" srcOrd="0" destOrd="2" presId="urn:microsoft.com/office/officeart/2005/8/layout/vList2"/>
    <dgm:cxn modelId="{30545C80-C929-42C7-AF69-97F55077BE48}" type="presOf" srcId="{06205EFF-9C35-49A0-8A3F-D14591FBC9D3}" destId="{D230CD0B-C9B1-4551-8B0B-86AE77D5000B}" srcOrd="0" destOrd="0" presId="urn:microsoft.com/office/officeart/2005/8/layout/vList2"/>
    <dgm:cxn modelId="{59D07A00-CC34-48BC-8447-8C9AB445D2D6}" srcId="{BE292C21-0E2D-4FED-962A-62265C7A386A}" destId="{E6E7E364-D343-4A70-BD44-615E62A11C26}" srcOrd="1" destOrd="0" parTransId="{C673BAA9-7251-4F30-9366-0F4D33B9777B}" sibTransId="{A57D1C4B-CA8E-4A26-852C-39C93F04EDE8}"/>
    <dgm:cxn modelId="{CF8D8859-8B82-4357-847A-60DEF0BA6776}" type="presOf" srcId="{8D78B573-F69B-4E25-89B1-313158C92EE5}" destId="{6700A2E1-3429-4D57-8FC3-110E9F76A6F0}" srcOrd="0" destOrd="5" presId="urn:microsoft.com/office/officeart/2005/8/layout/vList2"/>
    <dgm:cxn modelId="{99F0FB8C-BBB3-4D0C-B224-2CD08E55CB20}" srcId="{E6E7E364-D343-4A70-BD44-615E62A11C26}" destId="{E2F0E9D7-B49D-4EEF-94FA-137EBFD47CD1}" srcOrd="0" destOrd="0" parTransId="{86333177-9B55-49E4-BAD7-FA361F69B38F}" sibTransId="{62684237-3A10-48B2-A72A-A6FD052B9746}"/>
    <dgm:cxn modelId="{8F44EBA8-DA62-42FD-AB99-B2CB4A994330}" type="presOf" srcId="{BE292C21-0E2D-4FED-962A-62265C7A386A}" destId="{39D5EA6C-7285-406B-BDE4-430DD702A6BA}" srcOrd="0" destOrd="0" presId="urn:microsoft.com/office/officeart/2005/8/layout/vList2"/>
    <dgm:cxn modelId="{7005A06B-54F8-44B1-8755-B0198FC9F0EE}" srcId="{FFEF6A21-F5E6-4534-BFAB-5E24C77E4E28}" destId="{06205EFF-9C35-49A0-8A3F-D14591FBC9D3}" srcOrd="0" destOrd="0" parTransId="{5D617087-CD55-4975-B444-A1E72DF7F994}" sibTransId="{FDC7B46F-52B2-4D3C-B823-5B94D0895178}"/>
    <dgm:cxn modelId="{3238691D-FFE1-4C41-A15E-07AE97A96EF3}" type="presOf" srcId="{EFB449EB-DA7A-4859-AC45-46CC55E59DDE}" destId="{E381DA0F-DE29-4BD2-9003-02BF2E4530CE}" srcOrd="0" destOrd="1" presId="urn:microsoft.com/office/officeart/2005/8/layout/vList2"/>
    <dgm:cxn modelId="{046DF875-0DAD-4E1F-BA67-150F9651F653}" type="presOf" srcId="{E6E7E364-D343-4A70-BD44-615E62A11C26}" destId="{6700A2E1-3429-4D57-8FC3-110E9F76A6F0}" srcOrd="0" destOrd="1" presId="urn:microsoft.com/office/officeart/2005/8/layout/vList2"/>
    <dgm:cxn modelId="{9C80B4B8-85EC-45D5-8369-C6F64D8636CC}" srcId="{BE292C21-0E2D-4FED-962A-62265C7A386A}" destId="{698F6F53-142A-47F3-95C4-87D23BF8DF34}" srcOrd="0" destOrd="0" parTransId="{7890036A-FF12-4363-AAF5-F06152A3D47D}" sibTransId="{FCF1BA83-5FCC-44B1-9621-78A777318139}"/>
    <dgm:cxn modelId="{FF64FD1C-5EBD-4626-893D-2A564D1BC352}" type="presOf" srcId="{EF8983CD-20BD-4709-ADF9-C878CAF0D2C4}" destId="{6700A2E1-3429-4D57-8FC3-110E9F76A6F0}" srcOrd="0" destOrd="6" presId="urn:microsoft.com/office/officeart/2005/8/layout/vList2"/>
    <dgm:cxn modelId="{6839BD87-3B5C-40CE-A5C6-F60B2361C801}" type="presOf" srcId="{8E574141-C602-4212-B503-252CCDEA5C2B}" destId="{D230CD0B-C9B1-4551-8B0B-86AE77D5000B}" srcOrd="0" destOrd="1" presId="urn:microsoft.com/office/officeart/2005/8/layout/vList2"/>
    <dgm:cxn modelId="{746AADC8-77F4-42AF-B1A2-43D63C983B5B}" srcId="{3B5FBE4C-2204-4230-976C-FF339E4AB0E8}" destId="{FFEF6A21-F5E6-4534-BFAB-5E24C77E4E28}" srcOrd="1" destOrd="0" parTransId="{527D7EC3-8DA0-499B-B2D0-9AC49154FB7F}" sibTransId="{F734E5FA-28A0-4530-9AC7-D19A0838BF1E}"/>
    <dgm:cxn modelId="{B365EDF9-C0BD-46D9-9786-C4BC156FCF75}" srcId="{EC9D1368-8345-461B-9FA9-B32C7157EAF7}" destId="{EFB449EB-DA7A-4859-AC45-46CC55E59DDE}" srcOrd="0" destOrd="0" parTransId="{77FBDE8F-30D5-4083-9497-71A5B5B75AC8}" sibTransId="{E3F747C5-E4D2-4921-8C84-C08E4DD4DACA}"/>
    <dgm:cxn modelId="{8378ACE8-BB41-4A58-872D-BC60F7471EEA}" srcId="{EC9D1368-8345-461B-9FA9-B32C7157EAF7}" destId="{57821C9D-01A8-443D-8B35-75AFA71FEC05}" srcOrd="1" destOrd="0" parTransId="{2C51F4ED-4418-4FF7-8533-E6EE9774338A}" sibTransId="{7967932A-964A-46A4-AD8C-75F532903D0B}"/>
    <dgm:cxn modelId="{569072D3-EF78-4115-9B53-92D6BF9AC181}" type="presOf" srcId="{466289CB-577E-4202-A00C-D87C8F4FCBF5}" destId="{C72B3F88-3750-418D-884A-0B3E8F88B382}" srcOrd="0" destOrd="0" presId="urn:microsoft.com/office/officeart/2005/8/layout/vList2"/>
    <dgm:cxn modelId="{DB1AC4AC-663D-4A5F-957A-5983AAF788D4}" type="presOf" srcId="{EC9D1368-8345-461B-9FA9-B32C7157EAF7}" destId="{E381DA0F-DE29-4BD2-9003-02BF2E4530CE}" srcOrd="0" destOrd="0" presId="urn:microsoft.com/office/officeart/2005/8/layout/vList2"/>
    <dgm:cxn modelId="{79BAE2F5-9077-4655-B091-2A23CF51E250}" type="presOf" srcId="{3B5FBE4C-2204-4230-976C-FF339E4AB0E8}" destId="{A222D76A-70D3-4389-A6B0-D4521102B28C}" srcOrd="0" destOrd="0" presId="urn:microsoft.com/office/officeart/2005/8/layout/vList2"/>
    <dgm:cxn modelId="{E56FD276-6CF7-451C-867F-506B3B47B22A}" srcId="{466289CB-577E-4202-A00C-D87C8F4FCBF5}" destId="{EC9D1368-8345-461B-9FA9-B32C7157EAF7}" srcOrd="0" destOrd="0" parTransId="{E6A47179-4DB0-4484-8AE9-E02F5C92EE56}" sibTransId="{E578E64D-B1F7-46D0-AEC8-AADEE1D6A64F}"/>
    <dgm:cxn modelId="{FC3082D4-1F7E-4B0C-9BCC-114ECF8489E4}" type="presOf" srcId="{FFEF6A21-F5E6-4534-BFAB-5E24C77E4E28}" destId="{9321CCB8-0C3C-44A7-B640-16464F4C4160}" srcOrd="0" destOrd="0" presId="urn:microsoft.com/office/officeart/2005/8/layout/vList2"/>
    <dgm:cxn modelId="{B007D611-E034-4D9A-945C-2E36BC114FCD}" srcId="{3B5FBE4C-2204-4230-976C-FF339E4AB0E8}" destId="{9FF3B221-A118-4EC0-9A63-D5B053BD75F4}" srcOrd="2" destOrd="0" parTransId="{4E5B7FF5-9E54-4580-B090-B4CE22CA885C}" sibTransId="{50C56F65-ACCB-4443-9A36-3A909C11D3C7}"/>
    <dgm:cxn modelId="{AC7FA054-EE44-4C3D-94F4-22EE18AADA19}" type="presOf" srcId="{57821C9D-01A8-443D-8B35-75AFA71FEC05}" destId="{E381DA0F-DE29-4BD2-9003-02BF2E4530CE}" srcOrd="0" destOrd="2" presId="urn:microsoft.com/office/officeart/2005/8/layout/vList2"/>
    <dgm:cxn modelId="{13E37F21-AA20-4BFA-8D8F-36792F75E1E4}" type="presOf" srcId="{B8C5F39A-A22E-455E-A48F-EBC36A59CFFA}" destId="{6700A2E1-3429-4D57-8FC3-110E9F76A6F0}" srcOrd="0" destOrd="4" presId="urn:microsoft.com/office/officeart/2005/8/layout/vList2"/>
    <dgm:cxn modelId="{49FD8635-751F-4DA6-89F0-AD12CBD398A8}" srcId="{BE292C21-0E2D-4FED-962A-62265C7A386A}" destId="{EF8983CD-20BD-4709-ADF9-C878CAF0D2C4}" srcOrd="4" destOrd="0" parTransId="{B35DA134-C326-4FFB-BFC2-53351E8641A1}" sibTransId="{E3A6B204-6D88-441C-9614-DB807F287703}"/>
    <dgm:cxn modelId="{0CD5CF21-338A-46F0-B0B5-95CECFF15793}" type="presParOf" srcId="{A222D76A-70D3-4389-A6B0-D4521102B28C}" destId="{39D5EA6C-7285-406B-BDE4-430DD702A6BA}" srcOrd="0" destOrd="0" presId="urn:microsoft.com/office/officeart/2005/8/layout/vList2"/>
    <dgm:cxn modelId="{F26882F9-3EE5-4C2F-B4C8-E045775159A3}" type="presParOf" srcId="{A222D76A-70D3-4389-A6B0-D4521102B28C}" destId="{6700A2E1-3429-4D57-8FC3-110E9F76A6F0}" srcOrd="1" destOrd="0" presId="urn:microsoft.com/office/officeart/2005/8/layout/vList2"/>
    <dgm:cxn modelId="{64B54A38-8EA9-4B4C-8C2C-9B51C96AF02F}" type="presParOf" srcId="{A222D76A-70D3-4389-A6B0-D4521102B28C}" destId="{9321CCB8-0C3C-44A7-B640-16464F4C4160}" srcOrd="2" destOrd="0" presId="urn:microsoft.com/office/officeart/2005/8/layout/vList2"/>
    <dgm:cxn modelId="{D9265368-A767-4F3C-99E0-27E2D48A9ACC}" type="presParOf" srcId="{A222D76A-70D3-4389-A6B0-D4521102B28C}" destId="{D230CD0B-C9B1-4551-8B0B-86AE77D5000B}" srcOrd="3" destOrd="0" presId="urn:microsoft.com/office/officeart/2005/8/layout/vList2"/>
    <dgm:cxn modelId="{44AD749A-9C41-45D4-AB8A-19331E0BD6B1}" type="presParOf" srcId="{A222D76A-70D3-4389-A6B0-D4521102B28C}" destId="{6F32FDF0-EAE0-4C2D-A045-D58C391B93A1}" srcOrd="4" destOrd="0" presId="urn:microsoft.com/office/officeart/2005/8/layout/vList2"/>
    <dgm:cxn modelId="{B9E19A55-6983-4459-B689-9AE34363CC0F}" type="presParOf" srcId="{A222D76A-70D3-4389-A6B0-D4521102B28C}" destId="{D5E841BB-CC0E-4D2C-AB83-A814F9FDC2D2}" srcOrd="5" destOrd="0" presId="urn:microsoft.com/office/officeart/2005/8/layout/vList2"/>
    <dgm:cxn modelId="{D252774F-45A4-40C7-94D8-C2CAB7343018}" type="presParOf" srcId="{A222D76A-70D3-4389-A6B0-D4521102B28C}" destId="{C72B3F88-3750-418D-884A-0B3E8F88B382}" srcOrd="6" destOrd="0" presId="urn:microsoft.com/office/officeart/2005/8/layout/vList2"/>
    <dgm:cxn modelId="{636AEAD1-2E70-4742-8020-719A09A3DA64}" type="presParOf" srcId="{A222D76A-70D3-4389-A6B0-D4521102B28C}" destId="{E381DA0F-DE29-4BD2-9003-02BF2E4530CE}" srcOrd="7"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6FEC36A-D476-4EFE-9ACF-82B3EE8556D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2B45AE18-49A6-4BA6-B16E-9A046235EEE2}">
      <dgm:prSet phldrT="[Tekst]"/>
      <dgm:spPr/>
      <dgm:t>
        <a:bodyPr/>
        <a:lstStyle/>
        <a:p>
          <a:r>
            <a:rPr lang="pl-PL" dirty="0" smtClean="0"/>
            <a:t>4. Wkład własny wyższy od wymaganego</a:t>
          </a:r>
          <a:endParaRPr lang="pl-PL" dirty="0"/>
        </a:p>
      </dgm:t>
    </dgm:pt>
    <dgm:pt modelId="{AD86571D-6C7C-40CB-BEFB-BF66118B4828}" type="parTrans" cxnId="{D8B08176-6CDC-46B9-B46F-C26ED4EC0997}">
      <dgm:prSet/>
      <dgm:spPr/>
      <dgm:t>
        <a:bodyPr/>
        <a:lstStyle/>
        <a:p>
          <a:endParaRPr lang="pl-PL"/>
        </a:p>
      </dgm:t>
    </dgm:pt>
    <dgm:pt modelId="{578A8336-B244-4EED-840C-72A5F2A1481E}" type="sibTrans" cxnId="{D8B08176-6CDC-46B9-B46F-C26ED4EC0997}">
      <dgm:prSet/>
      <dgm:spPr/>
      <dgm:t>
        <a:bodyPr/>
        <a:lstStyle/>
        <a:p>
          <a:endParaRPr lang="pl-PL"/>
        </a:p>
      </dgm:t>
    </dgm:pt>
    <dgm:pt modelId="{9AF9E846-047D-43DE-BD0E-692CE7F332E4}">
      <dgm:prSet phldrT="[Tekst]"/>
      <dgm:spPr/>
      <dgm:t>
        <a:bodyPr/>
        <a:lstStyle/>
        <a:p>
          <a:pPr algn="just"/>
          <a:r>
            <a:rPr lang="pl-PL" dirty="0" smtClean="0"/>
            <a:t>Kryterium oceniane będzie na podstawie poziomu [%] wkładu własnego wnioskodawcy w projekcie liczonego jako udział w kosztach kwalifikowanych.</a:t>
          </a:r>
          <a:endParaRPr lang="pl-PL" dirty="0"/>
        </a:p>
      </dgm:t>
    </dgm:pt>
    <dgm:pt modelId="{6CF00CB3-E794-4E54-AAEA-57579B38D3ED}" type="parTrans" cxnId="{86398F1F-1705-4D0E-8065-AC0B55D790E4}">
      <dgm:prSet/>
      <dgm:spPr/>
      <dgm:t>
        <a:bodyPr/>
        <a:lstStyle/>
        <a:p>
          <a:endParaRPr lang="pl-PL"/>
        </a:p>
      </dgm:t>
    </dgm:pt>
    <dgm:pt modelId="{A0BD6649-4F0E-4C38-B1D8-3C30E2C78BDA}" type="sibTrans" cxnId="{86398F1F-1705-4D0E-8065-AC0B55D790E4}">
      <dgm:prSet/>
      <dgm:spPr/>
      <dgm:t>
        <a:bodyPr/>
        <a:lstStyle/>
        <a:p>
          <a:endParaRPr lang="pl-PL"/>
        </a:p>
      </dgm:t>
    </dgm:pt>
    <dgm:pt modelId="{B1DD8E47-F4B5-4B72-9972-401D55149346}">
      <dgm:prSet phldrT="[Tekst]"/>
      <dgm:spPr/>
      <dgm:t>
        <a:bodyPr/>
        <a:lstStyle/>
        <a:p>
          <a:r>
            <a:rPr lang="pl-PL" dirty="0" smtClean="0"/>
            <a:t>Punktacja:</a:t>
          </a:r>
          <a:endParaRPr lang="pl-PL" dirty="0"/>
        </a:p>
      </dgm:t>
    </dgm:pt>
    <dgm:pt modelId="{C2216D4D-142A-4B38-8B0B-ACB70CAD4FC4}" type="parTrans" cxnId="{BF40AA3B-2AE4-4B17-AEF2-15D5FBDFEB08}">
      <dgm:prSet/>
      <dgm:spPr/>
      <dgm:t>
        <a:bodyPr/>
        <a:lstStyle/>
        <a:p>
          <a:endParaRPr lang="pl-PL"/>
        </a:p>
      </dgm:t>
    </dgm:pt>
    <dgm:pt modelId="{02903E4D-40D1-4D85-8BDD-689D115689D3}" type="sibTrans" cxnId="{BF40AA3B-2AE4-4B17-AEF2-15D5FBDFEB08}">
      <dgm:prSet/>
      <dgm:spPr/>
      <dgm:t>
        <a:bodyPr/>
        <a:lstStyle/>
        <a:p>
          <a:endParaRPr lang="pl-PL"/>
        </a:p>
      </dgm:t>
    </dgm:pt>
    <dgm:pt modelId="{D07DD6D1-B96A-40A5-9AEA-891B2D89B8F9}">
      <dgm:prSet phldrT="[Tekst]"/>
      <dgm:spPr/>
      <dgm:t>
        <a:bodyPr/>
        <a:lstStyle/>
        <a:p>
          <a:pPr algn="just"/>
          <a:r>
            <a:rPr lang="pl-PL" dirty="0" smtClean="0"/>
            <a:t>Za każde </a:t>
          </a:r>
          <a:r>
            <a:rPr lang="pl-PL" b="1" dirty="0" smtClean="0"/>
            <a:t>1 %</a:t>
          </a:r>
          <a:r>
            <a:rPr lang="pl-PL" dirty="0" smtClean="0"/>
            <a:t> obniżenie wartości wnioskowanego dofinansowania, skutkujące kwotowym podwyższeniem wkładu własnego, wyższego od wymaganego minimum przyznawany będzie </a:t>
          </a:r>
          <a:r>
            <a:rPr lang="pl-PL" b="1" dirty="0" smtClean="0">
              <a:solidFill>
                <a:srgbClr val="FF0000"/>
              </a:solidFill>
            </a:rPr>
            <a:t>1 punkt</a:t>
          </a:r>
          <a:r>
            <a:rPr lang="pl-PL" dirty="0" smtClean="0"/>
            <a:t>. </a:t>
          </a:r>
          <a:endParaRPr lang="pl-PL" dirty="0"/>
        </a:p>
      </dgm:t>
    </dgm:pt>
    <dgm:pt modelId="{20FC1DCF-CB1F-4188-B73C-DD751F847BC3}" type="parTrans" cxnId="{79AD419B-1769-487E-8861-410B1C847F38}">
      <dgm:prSet/>
      <dgm:spPr/>
      <dgm:t>
        <a:bodyPr/>
        <a:lstStyle/>
        <a:p>
          <a:endParaRPr lang="pl-PL"/>
        </a:p>
      </dgm:t>
    </dgm:pt>
    <dgm:pt modelId="{E5BB5174-9BCB-4971-BA8E-0183464DCFFE}" type="sibTrans" cxnId="{79AD419B-1769-487E-8861-410B1C847F38}">
      <dgm:prSet/>
      <dgm:spPr/>
      <dgm:t>
        <a:bodyPr/>
        <a:lstStyle/>
        <a:p>
          <a:endParaRPr lang="pl-PL"/>
        </a:p>
      </dgm:t>
    </dgm:pt>
    <dgm:pt modelId="{F51BF6DE-A0EF-4BE6-916D-2523BFD85CCC}">
      <dgm:prSet/>
      <dgm:spPr/>
      <dgm:t>
        <a:bodyPr/>
        <a:lstStyle/>
        <a:p>
          <a:pPr algn="just"/>
          <a:r>
            <a:rPr lang="pl-PL" dirty="0" smtClean="0"/>
            <a:t>Nie są przyznawane punkty ułamkowe (np. 1,5 punktu za obniżenie wkładu własnego o 1,5 %).</a:t>
          </a:r>
          <a:endParaRPr lang="pl-PL" dirty="0"/>
        </a:p>
      </dgm:t>
    </dgm:pt>
    <dgm:pt modelId="{5D7DA235-A902-456B-AF56-B2ACAE806845}" type="parTrans" cxnId="{B9D26FE5-3549-4DBF-BB35-58209CFC3405}">
      <dgm:prSet/>
      <dgm:spPr/>
      <dgm:t>
        <a:bodyPr/>
        <a:lstStyle/>
        <a:p>
          <a:endParaRPr lang="pl-PL"/>
        </a:p>
      </dgm:t>
    </dgm:pt>
    <dgm:pt modelId="{351374DC-34AF-425E-85AA-D1B414F6D3DD}" type="sibTrans" cxnId="{B9D26FE5-3549-4DBF-BB35-58209CFC3405}">
      <dgm:prSet/>
      <dgm:spPr/>
      <dgm:t>
        <a:bodyPr/>
        <a:lstStyle/>
        <a:p>
          <a:endParaRPr lang="pl-PL"/>
        </a:p>
      </dgm:t>
    </dgm:pt>
    <dgm:pt modelId="{387C0243-558C-4731-A20B-2A99FBA9EDAC}">
      <dgm:prSet/>
      <dgm:spPr/>
      <dgm:t>
        <a:bodyPr/>
        <a:lstStyle/>
        <a:p>
          <a:pPr algn="just"/>
          <a:r>
            <a:rPr lang="pl-PL" dirty="0" smtClean="0"/>
            <a:t>W przypadku obniżenia procentowego poziomu dofinansowania przy równoczesnym ubieganiu się przez wnioskodawcę o maksymalną kwotę dofinansowania, punkty nie będą przyznawane. </a:t>
          </a:r>
          <a:endParaRPr lang="pl-PL" dirty="0"/>
        </a:p>
      </dgm:t>
    </dgm:pt>
    <dgm:pt modelId="{4510F17A-536A-408B-B706-4244EA03D46A}" type="parTrans" cxnId="{6B35E784-BAEA-4963-BA95-645D8B05FC11}">
      <dgm:prSet/>
      <dgm:spPr/>
      <dgm:t>
        <a:bodyPr/>
        <a:lstStyle/>
        <a:p>
          <a:endParaRPr lang="pl-PL"/>
        </a:p>
      </dgm:t>
    </dgm:pt>
    <dgm:pt modelId="{465970E2-11AD-43A0-B332-13DC23EE0DB7}" type="sibTrans" cxnId="{6B35E784-BAEA-4963-BA95-645D8B05FC11}">
      <dgm:prSet/>
      <dgm:spPr/>
      <dgm:t>
        <a:bodyPr/>
        <a:lstStyle/>
        <a:p>
          <a:endParaRPr lang="pl-PL"/>
        </a:p>
      </dgm:t>
    </dgm:pt>
    <dgm:pt modelId="{F763AF71-B683-4518-B41F-ED129E037118}">
      <dgm:prSet/>
      <dgm:spPr/>
      <dgm:t>
        <a:bodyPr/>
        <a:lstStyle/>
        <a:p>
          <a:pPr algn="just"/>
          <a:r>
            <a:rPr lang="pl-PL" dirty="0" smtClean="0"/>
            <a:t>Aby uzyskać punkty, wnioskodawca musi obniżyć wartość wnioskowanej kwoty dofinansowania względem poziomu wydatków kwalifikowanych.</a:t>
          </a:r>
          <a:endParaRPr lang="pl-PL" dirty="0"/>
        </a:p>
      </dgm:t>
    </dgm:pt>
    <dgm:pt modelId="{66690367-0436-480E-995B-F41958FC32E9}" type="parTrans" cxnId="{E077F8F9-A7E7-45C2-9F16-B588F1A72847}">
      <dgm:prSet/>
      <dgm:spPr/>
      <dgm:t>
        <a:bodyPr/>
        <a:lstStyle/>
        <a:p>
          <a:endParaRPr lang="pl-PL"/>
        </a:p>
      </dgm:t>
    </dgm:pt>
    <dgm:pt modelId="{87D1E1F1-DA9B-42E1-A86A-BAC9C998F8BE}" type="sibTrans" cxnId="{E077F8F9-A7E7-45C2-9F16-B588F1A72847}">
      <dgm:prSet/>
      <dgm:spPr/>
      <dgm:t>
        <a:bodyPr/>
        <a:lstStyle/>
        <a:p>
          <a:endParaRPr lang="pl-PL"/>
        </a:p>
      </dgm:t>
    </dgm:pt>
    <dgm:pt modelId="{8468B337-76E1-4180-9A87-8BDCE0EA7A04}">
      <dgm:prSet/>
      <dgm:spPr/>
      <dgm:t>
        <a:bodyPr/>
        <a:lstStyle/>
        <a:p>
          <a:r>
            <a:rPr lang="pl-PL" dirty="0" smtClean="0"/>
            <a:t>Suma uzyskanych punktów dzięki zwiększeniu wkładu własnego nie może przekroczyć  </a:t>
          </a:r>
          <a:r>
            <a:rPr lang="pl-PL" b="1" dirty="0" smtClean="0">
              <a:solidFill>
                <a:srgbClr val="FF0000"/>
              </a:solidFill>
            </a:rPr>
            <a:t>5 punktów</a:t>
          </a:r>
          <a:r>
            <a:rPr lang="pl-PL" dirty="0" smtClean="0"/>
            <a:t>.</a:t>
          </a:r>
          <a:endParaRPr lang="pl-PL" dirty="0"/>
        </a:p>
      </dgm:t>
    </dgm:pt>
    <dgm:pt modelId="{AD5D956A-25A5-4649-9A4B-324251995A73}" type="parTrans" cxnId="{B1A38851-5808-483C-B505-DC4AC7A4F247}">
      <dgm:prSet/>
      <dgm:spPr/>
      <dgm:t>
        <a:bodyPr/>
        <a:lstStyle/>
        <a:p>
          <a:endParaRPr lang="pl-PL"/>
        </a:p>
      </dgm:t>
    </dgm:pt>
    <dgm:pt modelId="{D05298B4-11F0-472D-B39E-A7414226EEB9}" type="sibTrans" cxnId="{B1A38851-5808-483C-B505-DC4AC7A4F247}">
      <dgm:prSet/>
      <dgm:spPr/>
      <dgm:t>
        <a:bodyPr/>
        <a:lstStyle/>
        <a:p>
          <a:endParaRPr lang="pl-PL"/>
        </a:p>
      </dgm:t>
    </dgm:pt>
    <dgm:pt modelId="{C157AF06-0485-4260-B75C-5BEE7E77BDB6}">
      <dgm:prSet/>
      <dgm:spPr/>
      <dgm:t>
        <a:bodyPr/>
        <a:lstStyle/>
        <a:p>
          <a:r>
            <a:rPr lang="pl-PL" dirty="0" smtClean="0">
              <a:solidFill>
                <a:srgbClr val="FF0000"/>
              </a:solidFill>
            </a:rPr>
            <a:t>5. Udział partnerów w projekcie</a:t>
          </a:r>
          <a:endParaRPr lang="pl-PL" dirty="0">
            <a:solidFill>
              <a:srgbClr val="FF0000"/>
            </a:solidFill>
          </a:endParaRPr>
        </a:p>
      </dgm:t>
    </dgm:pt>
    <dgm:pt modelId="{8F7A9D8E-108E-4708-A541-EFFE401E2593}" type="parTrans" cxnId="{1F371301-92F5-4528-958F-D93CFE468639}">
      <dgm:prSet/>
      <dgm:spPr/>
      <dgm:t>
        <a:bodyPr/>
        <a:lstStyle/>
        <a:p>
          <a:endParaRPr lang="pl-PL"/>
        </a:p>
      </dgm:t>
    </dgm:pt>
    <dgm:pt modelId="{BB72F239-944A-4250-8483-2DBD693B90A8}" type="sibTrans" cxnId="{1F371301-92F5-4528-958F-D93CFE468639}">
      <dgm:prSet/>
      <dgm:spPr/>
      <dgm:t>
        <a:bodyPr/>
        <a:lstStyle/>
        <a:p>
          <a:endParaRPr lang="pl-PL"/>
        </a:p>
      </dgm:t>
    </dgm:pt>
    <dgm:pt modelId="{5F488B01-B78E-4E9C-BC87-F2B4EAA69612}">
      <dgm:prSet/>
      <dgm:spPr/>
      <dgm:t>
        <a:bodyPr/>
        <a:lstStyle/>
        <a:p>
          <a:r>
            <a:rPr lang="pl-PL" dirty="0" smtClean="0">
              <a:solidFill>
                <a:srgbClr val="FF0000"/>
              </a:solidFill>
            </a:rPr>
            <a:t>Kryterium preferować będzie projekty realizowane w partnerstwie przynajmniej z jednym przedsiębiorstwem  posiadającym status MSP. </a:t>
          </a:r>
          <a:endParaRPr lang="pl-PL" dirty="0">
            <a:solidFill>
              <a:srgbClr val="FF0000"/>
            </a:solidFill>
          </a:endParaRPr>
        </a:p>
      </dgm:t>
    </dgm:pt>
    <dgm:pt modelId="{B3706362-1B1A-4411-A624-9E99048EF151}" type="parTrans" cxnId="{12F223A1-9730-4AA7-8870-D869A10F4405}">
      <dgm:prSet/>
      <dgm:spPr/>
      <dgm:t>
        <a:bodyPr/>
        <a:lstStyle/>
        <a:p>
          <a:endParaRPr lang="pl-PL"/>
        </a:p>
      </dgm:t>
    </dgm:pt>
    <dgm:pt modelId="{83157C30-C3AF-4A7D-9648-35F3F33F4FF3}" type="sibTrans" cxnId="{12F223A1-9730-4AA7-8870-D869A10F4405}">
      <dgm:prSet/>
      <dgm:spPr/>
      <dgm:t>
        <a:bodyPr/>
        <a:lstStyle/>
        <a:p>
          <a:endParaRPr lang="pl-PL"/>
        </a:p>
      </dgm:t>
    </dgm:pt>
    <dgm:pt modelId="{5982FE80-64F0-4B2A-9888-18D11126C838}">
      <dgm:prSet/>
      <dgm:spPr/>
      <dgm:t>
        <a:bodyPr/>
        <a:lstStyle/>
        <a:p>
          <a:r>
            <a:rPr lang="pl-PL" dirty="0" smtClean="0">
              <a:solidFill>
                <a:srgbClr val="FF0000"/>
              </a:solidFill>
            </a:rPr>
            <a:t>Punktacja:</a:t>
          </a:r>
        </a:p>
      </dgm:t>
    </dgm:pt>
    <dgm:pt modelId="{4E83659B-208E-40AD-B36F-0A9E8C019F75}" type="parTrans" cxnId="{7EE0583E-4ADA-4833-9E95-D72F1C7949E8}">
      <dgm:prSet/>
      <dgm:spPr/>
      <dgm:t>
        <a:bodyPr/>
        <a:lstStyle/>
        <a:p>
          <a:endParaRPr lang="pl-PL"/>
        </a:p>
      </dgm:t>
    </dgm:pt>
    <dgm:pt modelId="{8C05F7E3-FDD6-4499-9C90-A215EFFB8762}" type="sibTrans" cxnId="{7EE0583E-4ADA-4833-9E95-D72F1C7949E8}">
      <dgm:prSet/>
      <dgm:spPr/>
      <dgm:t>
        <a:bodyPr/>
        <a:lstStyle/>
        <a:p>
          <a:endParaRPr lang="pl-PL"/>
        </a:p>
      </dgm:t>
    </dgm:pt>
    <dgm:pt modelId="{E011F169-95F0-48A8-8A90-E144F58E038E}">
      <dgm:prSet/>
      <dgm:spPr/>
      <dgm:t>
        <a:bodyPr/>
        <a:lstStyle/>
        <a:p>
          <a:r>
            <a:rPr lang="pl-PL" dirty="0" smtClean="0">
              <a:solidFill>
                <a:srgbClr val="FF0000"/>
              </a:solidFill>
            </a:rPr>
            <a:t>Projekt realizowany w partnerstwie z MSP – 5 pkt</a:t>
          </a:r>
          <a:r>
            <a:rPr lang="pl-PL" dirty="0" smtClean="0"/>
            <a:t>.</a:t>
          </a:r>
          <a:endParaRPr lang="pl-PL" dirty="0" smtClean="0">
            <a:solidFill>
              <a:srgbClr val="FF0000"/>
            </a:solidFill>
          </a:endParaRPr>
        </a:p>
      </dgm:t>
    </dgm:pt>
    <dgm:pt modelId="{4E667139-0F4E-491B-B446-91D10185D9BE}" type="parTrans" cxnId="{E5CEB202-088B-4B33-A26E-0B8C8229E953}">
      <dgm:prSet/>
      <dgm:spPr/>
      <dgm:t>
        <a:bodyPr/>
        <a:lstStyle/>
        <a:p>
          <a:endParaRPr lang="pl-PL"/>
        </a:p>
      </dgm:t>
    </dgm:pt>
    <dgm:pt modelId="{E20CDE39-BE20-49A8-A95D-AC85078C0516}" type="sibTrans" cxnId="{E5CEB202-088B-4B33-A26E-0B8C8229E953}">
      <dgm:prSet/>
      <dgm:spPr/>
      <dgm:t>
        <a:bodyPr/>
        <a:lstStyle/>
        <a:p>
          <a:endParaRPr lang="pl-PL"/>
        </a:p>
      </dgm:t>
    </dgm:pt>
    <dgm:pt modelId="{BCD87E7D-8840-4866-AA89-75A6419317BC}">
      <dgm:prSet/>
      <dgm:spPr/>
      <dgm:t>
        <a:bodyPr/>
        <a:lstStyle/>
        <a:p>
          <a:r>
            <a:rPr lang="pl-PL" dirty="0" smtClean="0">
              <a:solidFill>
                <a:schemeClr val="bg1"/>
              </a:solidFill>
            </a:rPr>
            <a:t>UWAGA:</a:t>
          </a:r>
        </a:p>
      </dgm:t>
    </dgm:pt>
    <dgm:pt modelId="{EFE0A64C-621C-45A7-9476-220E8BEFCD49}" type="parTrans" cxnId="{7E253CE9-ED99-4433-AB8E-AA66893120BA}">
      <dgm:prSet/>
      <dgm:spPr/>
      <dgm:t>
        <a:bodyPr/>
        <a:lstStyle/>
        <a:p>
          <a:endParaRPr lang="pl-PL"/>
        </a:p>
      </dgm:t>
    </dgm:pt>
    <dgm:pt modelId="{0CD85947-13C6-4CCE-8285-F922203DD57C}" type="sibTrans" cxnId="{7E253CE9-ED99-4433-AB8E-AA66893120BA}">
      <dgm:prSet/>
      <dgm:spPr/>
      <dgm:t>
        <a:bodyPr/>
        <a:lstStyle/>
        <a:p>
          <a:endParaRPr lang="pl-PL"/>
        </a:p>
      </dgm:t>
    </dgm:pt>
    <dgm:pt modelId="{F9E33C28-8205-459C-83CB-4B551DF13946}">
      <dgm:prSet/>
      <dgm:spPr/>
      <dgm:t>
        <a:bodyPr/>
        <a:lstStyle/>
        <a:p>
          <a:r>
            <a:rPr lang="pl-PL" dirty="0" smtClean="0"/>
            <a:t>W ramach kryteriów powinny zostać poddane ocenie następujące elementy:</a:t>
          </a:r>
          <a:endParaRPr lang="pl-PL" dirty="0" smtClean="0">
            <a:solidFill>
              <a:schemeClr val="bg1"/>
            </a:solidFill>
          </a:endParaRPr>
        </a:p>
      </dgm:t>
    </dgm:pt>
    <dgm:pt modelId="{62DCDDAA-45F2-464F-8154-CC54AA7724C7}" type="parTrans" cxnId="{E3ECA70F-23A4-437D-81B1-4562E2826068}">
      <dgm:prSet/>
      <dgm:spPr/>
      <dgm:t>
        <a:bodyPr/>
        <a:lstStyle/>
        <a:p>
          <a:endParaRPr lang="pl-PL"/>
        </a:p>
      </dgm:t>
    </dgm:pt>
    <dgm:pt modelId="{205B9E22-8715-4DA9-AFEA-15EAB79E14C3}" type="sibTrans" cxnId="{E3ECA70F-23A4-437D-81B1-4562E2826068}">
      <dgm:prSet/>
      <dgm:spPr/>
      <dgm:t>
        <a:bodyPr/>
        <a:lstStyle/>
        <a:p>
          <a:endParaRPr lang="pl-PL"/>
        </a:p>
      </dgm:t>
    </dgm:pt>
    <dgm:pt modelId="{D48A1090-9A37-486C-81A4-DCCB42B41695}">
      <dgm:prSet/>
      <dgm:spPr/>
      <dgm:t>
        <a:bodyPr/>
        <a:lstStyle/>
        <a:p>
          <a:r>
            <a:rPr lang="pl-PL" dirty="0" smtClean="0"/>
            <a:t>Premiowanie projektów realizowanych w partnerstwie; (…)</a:t>
          </a:r>
          <a:endParaRPr lang="pl-PL" dirty="0" smtClean="0">
            <a:solidFill>
              <a:schemeClr val="bg1"/>
            </a:solidFill>
          </a:endParaRPr>
        </a:p>
      </dgm:t>
    </dgm:pt>
    <dgm:pt modelId="{3EBFB9B8-B106-4D1D-9B92-E498E8A48CFE}" type="parTrans" cxnId="{FA7696A6-1A43-439A-B6AA-57772DDC6CEB}">
      <dgm:prSet/>
      <dgm:spPr/>
      <dgm:t>
        <a:bodyPr/>
        <a:lstStyle/>
        <a:p>
          <a:endParaRPr lang="pl-PL"/>
        </a:p>
      </dgm:t>
    </dgm:pt>
    <dgm:pt modelId="{9BC92177-F907-4A50-886B-8EBEB4821457}" type="sibTrans" cxnId="{FA7696A6-1A43-439A-B6AA-57772DDC6CEB}">
      <dgm:prSet/>
      <dgm:spPr/>
      <dgm:t>
        <a:bodyPr/>
        <a:lstStyle/>
        <a:p>
          <a:endParaRPr lang="pl-PL"/>
        </a:p>
      </dgm:t>
    </dgm:pt>
    <dgm:pt modelId="{EA8DA78A-A862-451C-B7BC-85CA96EA76EF}">
      <dgm:prSet/>
      <dgm:spPr/>
      <dgm:t>
        <a:bodyPr/>
        <a:lstStyle/>
        <a:p>
          <a:r>
            <a:rPr lang="pl-PL" dirty="0" smtClean="0">
              <a:solidFill>
                <a:schemeClr val="bg1"/>
              </a:solidFill>
            </a:rPr>
            <a:t>Uwaga uwzględniona</a:t>
          </a:r>
        </a:p>
      </dgm:t>
    </dgm:pt>
    <dgm:pt modelId="{925E314A-DDA7-49F7-880F-9702BF4BAC28}" type="parTrans" cxnId="{96B6BA20-4C46-450C-ABE4-45864243BBDC}">
      <dgm:prSet/>
      <dgm:spPr/>
      <dgm:t>
        <a:bodyPr/>
        <a:lstStyle/>
        <a:p>
          <a:endParaRPr lang="pl-PL"/>
        </a:p>
      </dgm:t>
    </dgm:pt>
    <dgm:pt modelId="{BF2835BF-4A11-4745-BA00-0CA2DD338F00}" type="sibTrans" cxnId="{96B6BA20-4C46-450C-ABE4-45864243BBDC}">
      <dgm:prSet/>
      <dgm:spPr/>
      <dgm:t>
        <a:bodyPr/>
        <a:lstStyle/>
        <a:p>
          <a:endParaRPr lang="pl-PL"/>
        </a:p>
      </dgm:t>
    </dgm:pt>
    <dgm:pt modelId="{1E2C4A68-7C0F-4EF3-AEC3-E6A178924925}">
      <dgm:prSet/>
      <dgm:spPr/>
      <dgm:t>
        <a:bodyPr/>
        <a:lstStyle/>
        <a:p>
          <a:r>
            <a:rPr lang="pl-PL" dirty="0" smtClean="0">
              <a:solidFill>
                <a:schemeClr val="bg1"/>
              </a:solidFill>
            </a:rPr>
            <a:t>Obniżono punktację ze względu na dodanie kryterium nr 5</a:t>
          </a:r>
          <a:endParaRPr lang="pl-PL" dirty="0">
            <a:solidFill>
              <a:schemeClr val="bg1"/>
            </a:solidFill>
          </a:endParaRPr>
        </a:p>
      </dgm:t>
    </dgm:pt>
    <dgm:pt modelId="{B97B6E26-D071-4B50-821B-A267F2ABE197}" type="parTrans" cxnId="{9F516199-5A66-49E8-8BC6-8D1D82FA29A2}">
      <dgm:prSet/>
      <dgm:spPr/>
    </dgm:pt>
    <dgm:pt modelId="{ADC52929-8193-4331-B1FD-24A4D688697C}" type="sibTrans" cxnId="{9F516199-5A66-49E8-8BC6-8D1D82FA29A2}">
      <dgm:prSet/>
      <dgm:spPr/>
    </dgm:pt>
    <dgm:pt modelId="{201C58F3-08A0-4F17-97B2-C7CCE08A5A07}" type="pres">
      <dgm:prSet presAssocID="{66FEC36A-D476-4EFE-9ACF-82B3EE8556D1}" presName="linear" presStyleCnt="0">
        <dgm:presLayoutVars>
          <dgm:animLvl val="lvl"/>
          <dgm:resizeHandles val="exact"/>
        </dgm:presLayoutVars>
      </dgm:prSet>
      <dgm:spPr/>
      <dgm:t>
        <a:bodyPr/>
        <a:lstStyle/>
        <a:p>
          <a:endParaRPr lang="pl-PL"/>
        </a:p>
      </dgm:t>
    </dgm:pt>
    <dgm:pt modelId="{3A078CB8-2AF5-4FBA-9E3B-3932681DDDC8}" type="pres">
      <dgm:prSet presAssocID="{2B45AE18-49A6-4BA6-B16E-9A046235EEE2}" presName="parentText" presStyleLbl="node1" presStyleIdx="0" presStyleCnt="7">
        <dgm:presLayoutVars>
          <dgm:chMax val="0"/>
          <dgm:bulletEnabled val="1"/>
        </dgm:presLayoutVars>
      </dgm:prSet>
      <dgm:spPr/>
      <dgm:t>
        <a:bodyPr/>
        <a:lstStyle/>
        <a:p>
          <a:endParaRPr lang="pl-PL"/>
        </a:p>
      </dgm:t>
    </dgm:pt>
    <dgm:pt modelId="{3550FB32-0EF6-46A8-913A-BB4F738DB6AA}" type="pres">
      <dgm:prSet presAssocID="{2B45AE18-49A6-4BA6-B16E-9A046235EEE2}" presName="childText" presStyleLbl="revTx" presStyleIdx="0" presStyleCnt="5">
        <dgm:presLayoutVars>
          <dgm:bulletEnabled val="1"/>
        </dgm:presLayoutVars>
      </dgm:prSet>
      <dgm:spPr/>
      <dgm:t>
        <a:bodyPr/>
        <a:lstStyle/>
        <a:p>
          <a:endParaRPr lang="pl-PL"/>
        </a:p>
      </dgm:t>
    </dgm:pt>
    <dgm:pt modelId="{58BB4714-EA38-4A4A-A07B-33B153E9B2BC}" type="pres">
      <dgm:prSet presAssocID="{B1DD8E47-F4B5-4B72-9972-401D55149346}" presName="parentText" presStyleLbl="node1" presStyleIdx="1" presStyleCnt="7">
        <dgm:presLayoutVars>
          <dgm:chMax val="0"/>
          <dgm:bulletEnabled val="1"/>
        </dgm:presLayoutVars>
      </dgm:prSet>
      <dgm:spPr/>
      <dgm:t>
        <a:bodyPr/>
        <a:lstStyle/>
        <a:p>
          <a:endParaRPr lang="pl-PL"/>
        </a:p>
      </dgm:t>
    </dgm:pt>
    <dgm:pt modelId="{17DFC43E-ED7A-46DC-A089-65A87E68684D}" type="pres">
      <dgm:prSet presAssocID="{B1DD8E47-F4B5-4B72-9972-401D55149346}" presName="childText" presStyleLbl="revTx" presStyleIdx="1" presStyleCnt="5">
        <dgm:presLayoutVars>
          <dgm:bulletEnabled val="1"/>
        </dgm:presLayoutVars>
      </dgm:prSet>
      <dgm:spPr/>
      <dgm:t>
        <a:bodyPr/>
        <a:lstStyle/>
        <a:p>
          <a:endParaRPr lang="pl-PL"/>
        </a:p>
      </dgm:t>
    </dgm:pt>
    <dgm:pt modelId="{0DA55E6F-71D7-43DD-A531-A0D142A006AD}" type="pres">
      <dgm:prSet presAssocID="{1E2C4A68-7C0F-4EF3-AEC3-E6A178924925}" presName="parentText" presStyleLbl="node1" presStyleIdx="2" presStyleCnt="7">
        <dgm:presLayoutVars>
          <dgm:chMax val="0"/>
          <dgm:bulletEnabled val="1"/>
        </dgm:presLayoutVars>
      </dgm:prSet>
      <dgm:spPr/>
      <dgm:t>
        <a:bodyPr/>
        <a:lstStyle/>
        <a:p>
          <a:endParaRPr lang="pl-PL"/>
        </a:p>
      </dgm:t>
    </dgm:pt>
    <dgm:pt modelId="{8671BF72-9304-4041-9A64-DCFBA40CFA7A}" type="pres">
      <dgm:prSet presAssocID="{ADC52929-8193-4331-B1FD-24A4D688697C}" presName="spacer" presStyleCnt="0"/>
      <dgm:spPr/>
    </dgm:pt>
    <dgm:pt modelId="{BEB5DC9F-098B-456A-BC34-986881397BF2}" type="pres">
      <dgm:prSet presAssocID="{C157AF06-0485-4260-B75C-5BEE7E77BDB6}" presName="parentText" presStyleLbl="node1" presStyleIdx="3" presStyleCnt="7">
        <dgm:presLayoutVars>
          <dgm:chMax val="0"/>
          <dgm:bulletEnabled val="1"/>
        </dgm:presLayoutVars>
      </dgm:prSet>
      <dgm:spPr/>
      <dgm:t>
        <a:bodyPr/>
        <a:lstStyle/>
        <a:p>
          <a:endParaRPr lang="pl-PL"/>
        </a:p>
      </dgm:t>
    </dgm:pt>
    <dgm:pt modelId="{E6CF5AA1-F4F6-4254-9880-B3386BF0CE86}" type="pres">
      <dgm:prSet presAssocID="{C157AF06-0485-4260-B75C-5BEE7E77BDB6}" presName="childText" presStyleLbl="revTx" presStyleIdx="2" presStyleCnt="5">
        <dgm:presLayoutVars>
          <dgm:bulletEnabled val="1"/>
        </dgm:presLayoutVars>
      </dgm:prSet>
      <dgm:spPr/>
      <dgm:t>
        <a:bodyPr/>
        <a:lstStyle/>
        <a:p>
          <a:endParaRPr lang="pl-PL"/>
        </a:p>
      </dgm:t>
    </dgm:pt>
    <dgm:pt modelId="{D48D5B34-E0BD-4693-8268-1A5935B066C3}" type="pres">
      <dgm:prSet presAssocID="{5982FE80-64F0-4B2A-9888-18D11126C838}" presName="parentText" presStyleLbl="node1" presStyleIdx="4" presStyleCnt="7">
        <dgm:presLayoutVars>
          <dgm:chMax val="0"/>
          <dgm:bulletEnabled val="1"/>
        </dgm:presLayoutVars>
      </dgm:prSet>
      <dgm:spPr/>
      <dgm:t>
        <a:bodyPr/>
        <a:lstStyle/>
        <a:p>
          <a:endParaRPr lang="pl-PL"/>
        </a:p>
      </dgm:t>
    </dgm:pt>
    <dgm:pt modelId="{00CD2289-12A0-4F80-A42E-302BBFB28E9F}" type="pres">
      <dgm:prSet presAssocID="{5982FE80-64F0-4B2A-9888-18D11126C838}" presName="childText" presStyleLbl="revTx" presStyleIdx="3" presStyleCnt="5">
        <dgm:presLayoutVars>
          <dgm:bulletEnabled val="1"/>
        </dgm:presLayoutVars>
      </dgm:prSet>
      <dgm:spPr/>
      <dgm:t>
        <a:bodyPr/>
        <a:lstStyle/>
        <a:p>
          <a:endParaRPr lang="pl-PL"/>
        </a:p>
      </dgm:t>
    </dgm:pt>
    <dgm:pt modelId="{2731FB9E-BD48-4D41-B97A-C4CCB421B0CA}" type="pres">
      <dgm:prSet presAssocID="{BCD87E7D-8840-4866-AA89-75A6419317BC}" presName="parentText" presStyleLbl="node1" presStyleIdx="5" presStyleCnt="7">
        <dgm:presLayoutVars>
          <dgm:chMax val="0"/>
          <dgm:bulletEnabled val="1"/>
        </dgm:presLayoutVars>
      </dgm:prSet>
      <dgm:spPr/>
      <dgm:t>
        <a:bodyPr/>
        <a:lstStyle/>
        <a:p>
          <a:endParaRPr lang="pl-PL"/>
        </a:p>
      </dgm:t>
    </dgm:pt>
    <dgm:pt modelId="{03B0483A-94C9-4340-AABC-B3C7D15761D4}" type="pres">
      <dgm:prSet presAssocID="{BCD87E7D-8840-4866-AA89-75A6419317BC}" presName="childText" presStyleLbl="revTx" presStyleIdx="4" presStyleCnt="5">
        <dgm:presLayoutVars>
          <dgm:bulletEnabled val="1"/>
        </dgm:presLayoutVars>
      </dgm:prSet>
      <dgm:spPr/>
      <dgm:t>
        <a:bodyPr/>
        <a:lstStyle/>
        <a:p>
          <a:endParaRPr lang="pl-PL"/>
        </a:p>
      </dgm:t>
    </dgm:pt>
    <dgm:pt modelId="{402CBA0F-DADB-4200-8327-587C4F5B553F}" type="pres">
      <dgm:prSet presAssocID="{EA8DA78A-A862-451C-B7BC-85CA96EA76EF}" presName="parentText" presStyleLbl="node1" presStyleIdx="6" presStyleCnt="7">
        <dgm:presLayoutVars>
          <dgm:chMax val="0"/>
          <dgm:bulletEnabled val="1"/>
        </dgm:presLayoutVars>
      </dgm:prSet>
      <dgm:spPr/>
      <dgm:t>
        <a:bodyPr/>
        <a:lstStyle/>
        <a:p>
          <a:endParaRPr lang="pl-PL"/>
        </a:p>
      </dgm:t>
    </dgm:pt>
  </dgm:ptLst>
  <dgm:cxnLst>
    <dgm:cxn modelId="{18B4F3B4-2867-4B16-B11C-FA3ECFABF7DC}" type="presOf" srcId="{E011F169-95F0-48A8-8A90-E144F58E038E}" destId="{00CD2289-12A0-4F80-A42E-302BBFB28E9F}" srcOrd="0" destOrd="0" presId="urn:microsoft.com/office/officeart/2005/8/layout/vList2"/>
    <dgm:cxn modelId="{8514735B-400D-4043-BE70-859133E2D8BC}" type="presOf" srcId="{1E2C4A68-7C0F-4EF3-AEC3-E6A178924925}" destId="{0DA55E6F-71D7-43DD-A531-A0D142A006AD}" srcOrd="0" destOrd="0" presId="urn:microsoft.com/office/officeart/2005/8/layout/vList2"/>
    <dgm:cxn modelId="{27B620BA-93E7-4344-B6FE-5E426E40FEE7}" type="presOf" srcId="{2B45AE18-49A6-4BA6-B16E-9A046235EEE2}" destId="{3A078CB8-2AF5-4FBA-9E3B-3932681DDDC8}" srcOrd="0" destOrd="0" presId="urn:microsoft.com/office/officeart/2005/8/layout/vList2"/>
    <dgm:cxn modelId="{DF1F4DCF-697B-4779-849F-5BD5F236490E}" type="presOf" srcId="{5982FE80-64F0-4B2A-9888-18D11126C838}" destId="{D48D5B34-E0BD-4693-8268-1A5935B066C3}" srcOrd="0" destOrd="0" presId="urn:microsoft.com/office/officeart/2005/8/layout/vList2"/>
    <dgm:cxn modelId="{D8B08176-6CDC-46B9-B46F-C26ED4EC0997}" srcId="{66FEC36A-D476-4EFE-9ACF-82B3EE8556D1}" destId="{2B45AE18-49A6-4BA6-B16E-9A046235EEE2}" srcOrd="0" destOrd="0" parTransId="{AD86571D-6C7C-40CB-BEFB-BF66118B4828}" sibTransId="{578A8336-B244-4EED-840C-72A5F2A1481E}"/>
    <dgm:cxn modelId="{7EAC4022-BF93-4823-8CEA-06BBF6E63FB1}" type="presOf" srcId="{66FEC36A-D476-4EFE-9ACF-82B3EE8556D1}" destId="{201C58F3-08A0-4F17-97B2-C7CCE08A5A07}" srcOrd="0" destOrd="0" presId="urn:microsoft.com/office/officeart/2005/8/layout/vList2"/>
    <dgm:cxn modelId="{5DE34E25-94D0-4E5D-8007-1F5C85EA2350}" type="presOf" srcId="{8468B337-76E1-4180-9A87-8BDCE0EA7A04}" destId="{17DFC43E-ED7A-46DC-A089-65A87E68684D}" srcOrd="0" destOrd="1" presId="urn:microsoft.com/office/officeart/2005/8/layout/vList2"/>
    <dgm:cxn modelId="{F3F4AA4A-F856-4E87-9A25-9446F3810232}" type="presOf" srcId="{EA8DA78A-A862-451C-B7BC-85CA96EA76EF}" destId="{402CBA0F-DADB-4200-8327-587C4F5B553F}" srcOrd="0" destOrd="0" presId="urn:microsoft.com/office/officeart/2005/8/layout/vList2"/>
    <dgm:cxn modelId="{7EE0583E-4ADA-4833-9E95-D72F1C7949E8}" srcId="{66FEC36A-D476-4EFE-9ACF-82B3EE8556D1}" destId="{5982FE80-64F0-4B2A-9888-18D11126C838}" srcOrd="4" destOrd="0" parTransId="{4E83659B-208E-40AD-B36F-0A9E8C019F75}" sibTransId="{8C05F7E3-FDD6-4499-9C90-A215EFFB8762}"/>
    <dgm:cxn modelId="{79AD419B-1769-487E-8861-410B1C847F38}" srcId="{B1DD8E47-F4B5-4B72-9972-401D55149346}" destId="{D07DD6D1-B96A-40A5-9AEA-891B2D89B8F9}" srcOrd="0" destOrd="0" parTransId="{20FC1DCF-CB1F-4188-B73C-DD751F847BC3}" sibTransId="{E5BB5174-9BCB-4971-BA8E-0183464DCFFE}"/>
    <dgm:cxn modelId="{224EA255-5EF0-4AC1-9DBA-0740D9C8D47E}" type="presOf" srcId="{5F488B01-B78E-4E9C-BC87-F2B4EAA69612}" destId="{E6CF5AA1-F4F6-4254-9880-B3386BF0CE86}" srcOrd="0" destOrd="0" presId="urn:microsoft.com/office/officeart/2005/8/layout/vList2"/>
    <dgm:cxn modelId="{6B35E784-BAEA-4963-BA95-645D8B05FC11}" srcId="{2B45AE18-49A6-4BA6-B16E-9A046235EEE2}" destId="{387C0243-558C-4731-A20B-2A99FBA9EDAC}" srcOrd="2" destOrd="0" parTransId="{4510F17A-536A-408B-B706-4244EA03D46A}" sibTransId="{465970E2-11AD-43A0-B332-13DC23EE0DB7}"/>
    <dgm:cxn modelId="{647C2AB7-1EBB-48C2-AD64-26CBFE230CAE}" type="presOf" srcId="{387C0243-558C-4731-A20B-2A99FBA9EDAC}" destId="{3550FB32-0EF6-46A8-913A-BB4F738DB6AA}" srcOrd="0" destOrd="2" presId="urn:microsoft.com/office/officeart/2005/8/layout/vList2"/>
    <dgm:cxn modelId="{96B6BA20-4C46-450C-ABE4-45864243BBDC}" srcId="{66FEC36A-D476-4EFE-9ACF-82B3EE8556D1}" destId="{EA8DA78A-A862-451C-B7BC-85CA96EA76EF}" srcOrd="6" destOrd="0" parTransId="{925E314A-DDA7-49F7-880F-9702BF4BAC28}" sibTransId="{BF2835BF-4A11-4745-BA00-0CA2DD338F00}"/>
    <dgm:cxn modelId="{61EA1A28-907A-49DA-B49A-33F4AC545A68}" type="presOf" srcId="{9AF9E846-047D-43DE-BD0E-692CE7F332E4}" destId="{3550FB32-0EF6-46A8-913A-BB4F738DB6AA}" srcOrd="0" destOrd="0" presId="urn:microsoft.com/office/officeart/2005/8/layout/vList2"/>
    <dgm:cxn modelId="{E3ECA70F-23A4-437D-81B1-4562E2826068}" srcId="{BCD87E7D-8840-4866-AA89-75A6419317BC}" destId="{F9E33C28-8205-459C-83CB-4B551DF13946}" srcOrd="0" destOrd="0" parTransId="{62DCDDAA-45F2-464F-8154-CC54AA7724C7}" sibTransId="{205B9E22-8715-4DA9-AFEA-15EAB79E14C3}"/>
    <dgm:cxn modelId="{C40D7F3F-907F-434C-903F-BAA173534406}" type="presOf" srcId="{F51BF6DE-A0EF-4BE6-916D-2523BFD85CCC}" destId="{3550FB32-0EF6-46A8-913A-BB4F738DB6AA}" srcOrd="0" destOrd="1" presId="urn:microsoft.com/office/officeart/2005/8/layout/vList2"/>
    <dgm:cxn modelId="{A34331ED-652D-4316-9655-1EB93BBD2C25}" type="presOf" srcId="{C157AF06-0485-4260-B75C-5BEE7E77BDB6}" destId="{BEB5DC9F-098B-456A-BC34-986881397BF2}" srcOrd="0" destOrd="0" presId="urn:microsoft.com/office/officeart/2005/8/layout/vList2"/>
    <dgm:cxn modelId="{B1A38851-5808-483C-B505-DC4AC7A4F247}" srcId="{B1DD8E47-F4B5-4B72-9972-401D55149346}" destId="{8468B337-76E1-4180-9A87-8BDCE0EA7A04}" srcOrd="1" destOrd="0" parTransId="{AD5D956A-25A5-4649-9A4B-324251995A73}" sibTransId="{D05298B4-11F0-472D-B39E-A7414226EEB9}"/>
    <dgm:cxn modelId="{78B9D53D-769A-45B9-94C0-2700459AFA2D}" type="presOf" srcId="{D07DD6D1-B96A-40A5-9AEA-891B2D89B8F9}" destId="{17DFC43E-ED7A-46DC-A089-65A87E68684D}" srcOrd="0" destOrd="0" presId="urn:microsoft.com/office/officeart/2005/8/layout/vList2"/>
    <dgm:cxn modelId="{47AD4C38-CC67-4F0F-86A0-4FDA62DC86EB}" type="presOf" srcId="{F9E33C28-8205-459C-83CB-4B551DF13946}" destId="{03B0483A-94C9-4340-AABC-B3C7D15761D4}" srcOrd="0" destOrd="0" presId="urn:microsoft.com/office/officeart/2005/8/layout/vList2"/>
    <dgm:cxn modelId="{1F371301-92F5-4528-958F-D93CFE468639}" srcId="{66FEC36A-D476-4EFE-9ACF-82B3EE8556D1}" destId="{C157AF06-0485-4260-B75C-5BEE7E77BDB6}" srcOrd="3" destOrd="0" parTransId="{8F7A9D8E-108E-4708-A541-EFFE401E2593}" sibTransId="{BB72F239-944A-4250-8483-2DBD693B90A8}"/>
    <dgm:cxn modelId="{E5CEB202-088B-4B33-A26E-0B8C8229E953}" srcId="{5982FE80-64F0-4B2A-9888-18D11126C838}" destId="{E011F169-95F0-48A8-8A90-E144F58E038E}" srcOrd="0" destOrd="0" parTransId="{4E667139-0F4E-491B-B446-91D10185D9BE}" sibTransId="{E20CDE39-BE20-49A8-A95D-AC85078C0516}"/>
    <dgm:cxn modelId="{BF40AA3B-2AE4-4B17-AEF2-15D5FBDFEB08}" srcId="{66FEC36A-D476-4EFE-9ACF-82B3EE8556D1}" destId="{B1DD8E47-F4B5-4B72-9972-401D55149346}" srcOrd="1" destOrd="0" parTransId="{C2216D4D-142A-4B38-8B0B-ACB70CAD4FC4}" sibTransId="{02903E4D-40D1-4D85-8BDD-689D115689D3}"/>
    <dgm:cxn modelId="{3297149E-7A30-45EA-957D-1AAF5D7498AE}" type="presOf" srcId="{B1DD8E47-F4B5-4B72-9972-401D55149346}" destId="{58BB4714-EA38-4A4A-A07B-33B153E9B2BC}" srcOrd="0" destOrd="0" presId="urn:microsoft.com/office/officeart/2005/8/layout/vList2"/>
    <dgm:cxn modelId="{FFC57C38-91E2-4784-A030-24A7239D72F0}" type="presOf" srcId="{D48A1090-9A37-486C-81A4-DCCB42B41695}" destId="{03B0483A-94C9-4340-AABC-B3C7D15761D4}" srcOrd="0" destOrd="1" presId="urn:microsoft.com/office/officeart/2005/8/layout/vList2"/>
    <dgm:cxn modelId="{7E253CE9-ED99-4433-AB8E-AA66893120BA}" srcId="{66FEC36A-D476-4EFE-9ACF-82B3EE8556D1}" destId="{BCD87E7D-8840-4866-AA89-75A6419317BC}" srcOrd="5" destOrd="0" parTransId="{EFE0A64C-621C-45A7-9476-220E8BEFCD49}" sibTransId="{0CD85947-13C6-4CCE-8285-F922203DD57C}"/>
    <dgm:cxn modelId="{BB756680-C197-4DB0-8591-2E1F6A625184}" type="presOf" srcId="{F763AF71-B683-4518-B41F-ED129E037118}" destId="{3550FB32-0EF6-46A8-913A-BB4F738DB6AA}" srcOrd="0" destOrd="3" presId="urn:microsoft.com/office/officeart/2005/8/layout/vList2"/>
    <dgm:cxn modelId="{1A97BD28-823C-4F59-B06B-ABE53D147C64}" type="presOf" srcId="{BCD87E7D-8840-4866-AA89-75A6419317BC}" destId="{2731FB9E-BD48-4D41-B97A-C4CCB421B0CA}" srcOrd="0" destOrd="0" presId="urn:microsoft.com/office/officeart/2005/8/layout/vList2"/>
    <dgm:cxn modelId="{86398F1F-1705-4D0E-8065-AC0B55D790E4}" srcId="{2B45AE18-49A6-4BA6-B16E-9A046235EEE2}" destId="{9AF9E846-047D-43DE-BD0E-692CE7F332E4}" srcOrd="0" destOrd="0" parTransId="{6CF00CB3-E794-4E54-AAEA-57579B38D3ED}" sibTransId="{A0BD6649-4F0E-4C38-B1D8-3C30E2C78BDA}"/>
    <dgm:cxn modelId="{9F516199-5A66-49E8-8BC6-8D1D82FA29A2}" srcId="{66FEC36A-D476-4EFE-9ACF-82B3EE8556D1}" destId="{1E2C4A68-7C0F-4EF3-AEC3-E6A178924925}" srcOrd="2" destOrd="0" parTransId="{B97B6E26-D071-4B50-821B-A267F2ABE197}" sibTransId="{ADC52929-8193-4331-B1FD-24A4D688697C}"/>
    <dgm:cxn modelId="{12F223A1-9730-4AA7-8870-D869A10F4405}" srcId="{C157AF06-0485-4260-B75C-5BEE7E77BDB6}" destId="{5F488B01-B78E-4E9C-BC87-F2B4EAA69612}" srcOrd="0" destOrd="0" parTransId="{B3706362-1B1A-4411-A624-9E99048EF151}" sibTransId="{83157C30-C3AF-4A7D-9648-35F3F33F4FF3}"/>
    <dgm:cxn modelId="{E077F8F9-A7E7-45C2-9F16-B588F1A72847}" srcId="{2B45AE18-49A6-4BA6-B16E-9A046235EEE2}" destId="{F763AF71-B683-4518-B41F-ED129E037118}" srcOrd="3" destOrd="0" parTransId="{66690367-0436-480E-995B-F41958FC32E9}" sibTransId="{87D1E1F1-DA9B-42E1-A86A-BAC9C998F8BE}"/>
    <dgm:cxn modelId="{FA7696A6-1A43-439A-B6AA-57772DDC6CEB}" srcId="{BCD87E7D-8840-4866-AA89-75A6419317BC}" destId="{D48A1090-9A37-486C-81A4-DCCB42B41695}" srcOrd="1" destOrd="0" parTransId="{3EBFB9B8-B106-4D1D-9B92-E498E8A48CFE}" sibTransId="{9BC92177-F907-4A50-886B-8EBEB4821457}"/>
    <dgm:cxn modelId="{B9D26FE5-3549-4DBF-BB35-58209CFC3405}" srcId="{2B45AE18-49A6-4BA6-B16E-9A046235EEE2}" destId="{F51BF6DE-A0EF-4BE6-916D-2523BFD85CCC}" srcOrd="1" destOrd="0" parTransId="{5D7DA235-A902-456B-AF56-B2ACAE806845}" sibTransId="{351374DC-34AF-425E-85AA-D1B414F6D3DD}"/>
    <dgm:cxn modelId="{82462897-A9E8-46CA-BEB0-521DCE845E4B}" type="presParOf" srcId="{201C58F3-08A0-4F17-97B2-C7CCE08A5A07}" destId="{3A078CB8-2AF5-4FBA-9E3B-3932681DDDC8}" srcOrd="0" destOrd="0" presId="urn:microsoft.com/office/officeart/2005/8/layout/vList2"/>
    <dgm:cxn modelId="{AA2738A4-722A-4751-8F0F-C5439861854D}" type="presParOf" srcId="{201C58F3-08A0-4F17-97B2-C7CCE08A5A07}" destId="{3550FB32-0EF6-46A8-913A-BB4F738DB6AA}" srcOrd="1" destOrd="0" presId="urn:microsoft.com/office/officeart/2005/8/layout/vList2"/>
    <dgm:cxn modelId="{C262071F-3350-4FDE-BB3B-4CE75082EF1F}" type="presParOf" srcId="{201C58F3-08A0-4F17-97B2-C7CCE08A5A07}" destId="{58BB4714-EA38-4A4A-A07B-33B153E9B2BC}" srcOrd="2" destOrd="0" presId="urn:microsoft.com/office/officeart/2005/8/layout/vList2"/>
    <dgm:cxn modelId="{D1A7F95C-95F8-470C-B41D-6B17BA9AA6B8}" type="presParOf" srcId="{201C58F3-08A0-4F17-97B2-C7CCE08A5A07}" destId="{17DFC43E-ED7A-46DC-A089-65A87E68684D}" srcOrd="3" destOrd="0" presId="urn:microsoft.com/office/officeart/2005/8/layout/vList2"/>
    <dgm:cxn modelId="{2948E54A-6BF0-409B-BE15-FFE3F27BF116}" type="presParOf" srcId="{201C58F3-08A0-4F17-97B2-C7CCE08A5A07}" destId="{0DA55E6F-71D7-43DD-A531-A0D142A006AD}" srcOrd="4" destOrd="0" presId="urn:microsoft.com/office/officeart/2005/8/layout/vList2"/>
    <dgm:cxn modelId="{E92DD730-4EE1-411F-8F15-16F0ECB5DFA4}" type="presParOf" srcId="{201C58F3-08A0-4F17-97B2-C7CCE08A5A07}" destId="{8671BF72-9304-4041-9A64-DCFBA40CFA7A}" srcOrd="5" destOrd="0" presId="urn:microsoft.com/office/officeart/2005/8/layout/vList2"/>
    <dgm:cxn modelId="{8C0AC2F4-91AF-4056-B66B-B4CB3CEBE4B3}" type="presParOf" srcId="{201C58F3-08A0-4F17-97B2-C7CCE08A5A07}" destId="{BEB5DC9F-098B-456A-BC34-986881397BF2}" srcOrd="6" destOrd="0" presId="urn:microsoft.com/office/officeart/2005/8/layout/vList2"/>
    <dgm:cxn modelId="{424DC08B-0314-480E-950B-FFE5CCE5F9E2}" type="presParOf" srcId="{201C58F3-08A0-4F17-97B2-C7CCE08A5A07}" destId="{E6CF5AA1-F4F6-4254-9880-B3386BF0CE86}" srcOrd="7" destOrd="0" presId="urn:microsoft.com/office/officeart/2005/8/layout/vList2"/>
    <dgm:cxn modelId="{7A2DFE55-669E-4E70-B6FB-E9DB765303C5}" type="presParOf" srcId="{201C58F3-08A0-4F17-97B2-C7CCE08A5A07}" destId="{D48D5B34-E0BD-4693-8268-1A5935B066C3}" srcOrd="8" destOrd="0" presId="urn:microsoft.com/office/officeart/2005/8/layout/vList2"/>
    <dgm:cxn modelId="{FF7EBDBC-54FF-45A1-AED3-8B69C581C043}" type="presParOf" srcId="{201C58F3-08A0-4F17-97B2-C7CCE08A5A07}" destId="{00CD2289-12A0-4F80-A42E-302BBFB28E9F}" srcOrd="9" destOrd="0" presId="urn:microsoft.com/office/officeart/2005/8/layout/vList2"/>
    <dgm:cxn modelId="{1CE89271-CDA7-432F-BC00-96ADC75DA079}" type="presParOf" srcId="{201C58F3-08A0-4F17-97B2-C7CCE08A5A07}" destId="{2731FB9E-BD48-4D41-B97A-C4CCB421B0CA}" srcOrd="10" destOrd="0" presId="urn:microsoft.com/office/officeart/2005/8/layout/vList2"/>
    <dgm:cxn modelId="{8FE5866F-FA29-4231-AFFF-DA75E8948B97}" type="presParOf" srcId="{201C58F3-08A0-4F17-97B2-C7CCE08A5A07}" destId="{03B0483A-94C9-4340-AABC-B3C7D15761D4}" srcOrd="11" destOrd="0" presId="urn:microsoft.com/office/officeart/2005/8/layout/vList2"/>
    <dgm:cxn modelId="{C284FFAF-AAD2-4FB8-8CF7-EC34671C35AD}" type="presParOf" srcId="{201C58F3-08A0-4F17-97B2-C7CCE08A5A07}" destId="{402CBA0F-DADB-4200-8327-587C4F5B553F}"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E4566F5-62BD-4591-B640-72632B1964DE}"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0C01FC87-E0D2-4DE8-8C89-F13E7AA79141}">
      <dgm:prSet phldrT="[Tekst]"/>
      <dgm:spPr/>
      <dgm:t>
        <a:bodyPr/>
        <a:lstStyle/>
        <a:p>
          <a:r>
            <a:rPr lang="pl-PL" dirty="0" smtClean="0"/>
            <a:t>6. Udział w klastrach, stowarzyszeniach branżowych, izbie gospodarczej</a:t>
          </a:r>
          <a:endParaRPr lang="pl-PL" dirty="0"/>
        </a:p>
      </dgm:t>
    </dgm:pt>
    <dgm:pt modelId="{9D918198-B1F0-4F82-92BE-4AD50D878889}" type="parTrans" cxnId="{ADCB84B3-5E80-4E45-9F83-117E554B63ED}">
      <dgm:prSet/>
      <dgm:spPr/>
      <dgm:t>
        <a:bodyPr/>
        <a:lstStyle/>
        <a:p>
          <a:endParaRPr lang="pl-PL"/>
        </a:p>
      </dgm:t>
    </dgm:pt>
    <dgm:pt modelId="{7822D709-4D03-406B-AC98-4F8347F8C1DD}" type="sibTrans" cxnId="{ADCB84B3-5E80-4E45-9F83-117E554B63ED}">
      <dgm:prSet/>
      <dgm:spPr/>
      <dgm:t>
        <a:bodyPr/>
        <a:lstStyle/>
        <a:p>
          <a:endParaRPr lang="pl-PL"/>
        </a:p>
      </dgm:t>
    </dgm:pt>
    <dgm:pt modelId="{AC61A6C4-2370-4467-A2B8-F1AFD297888C}">
      <dgm:prSet phldrT="[Tekst]"/>
      <dgm:spPr/>
      <dgm:t>
        <a:bodyPr/>
        <a:lstStyle/>
        <a:p>
          <a:pPr algn="just"/>
          <a:r>
            <a:rPr lang="pl-PL" dirty="0" smtClean="0"/>
            <a:t>Kryterium preferować będzie przedsiębiorstwa prowadzące udokumentowaną współpracę w ramach klastra, stowarzyszenia branżowego, izby gospodarczej.</a:t>
          </a:r>
          <a:endParaRPr lang="pl-PL" dirty="0"/>
        </a:p>
      </dgm:t>
    </dgm:pt>
    <dgm:pt modelId="{3A454511-BCE9-455D-B5A3-757D29404BE7}" type="parTrans" cxnId="{B34908BD-CCB5-4C7B-9115-931447B44B8D}">
      <dgm:prSet/>
      <dgm:spPr/>
      <dgm:t>
        <a:bodyPr/>
        <a:lstStyle/>
        <a:p>
          <a:endParaRPr lang="pl-PL"/>
        </a:p>
      </dgm:t>
    </dgm:pt>
    <dgm:pt modelId="{43BD49A9-0234-40DB-B360-6C136B6BDD20}" type="sibTrans" cxnId="{B34908BD-CCB5-4C7B-9115-931447B44B8D}">
      <dgm:prSet/>
      <dgm:spPr/>
      <dgm:t>
        <a:bodyPr/>
        <a:lstStyle/>
        <a:p>
          <a:endParaRPr lang="pl-PL"/>
        </a:p>
      </dgm:t>
    </dgm:pt>
    <dgm:pt modelId="{FF3C1EEA-E8EA-498F-AEE8-180682018BBE}">
      <dgm:prSet phldrT="[Tekst]"/>
      <dgm:spPr/>
      <dgm:t>
        <a:bodyPr/>
        <a:lstStyle/>
        <a:p>
          <a:r>
            <a:rPr lang="pl-PL" dirty="0" smtClean="0"/>
            <a:t>Punktacja:</a:t>
          </a:r>
          <a:endParaRPr lang="pl-PL" dirty="0"/>
        </a:p>
      </dgm:t>
    </dgm:pt>
    <dgm:pt modelId="{FEB2515B-B04B-47F8-9632-357C413A6515}" type="parTrans" cxnId="{A37E0CC3-7E08-487F-AB66-5DF4551D0F66}">
      <dgm:prSet/>
      <dgm:spPr/>
      <dgm:t>
        <a:bodyPr/>
        <a:lstStyle/>
        <a:p>
          <a:endParaRPr lang="pl-PL"/>
        </a:p>
      </dgm:t>
    </dgm:pt>
    <dgm:pt modelId="{C385701F-F00D-4887-97DC-0878179F53B3}" type="sibTrans" cxnId="{A37E0CC3-7E08-487F-AB66-5DF4551D0F66}">
      <dgm:prSet/>
      <dgm:spPr/>
      <dgm:t>
        <a:bodyPr/>
        <a:lstStyle/>
        <a:p>
          <a:endParaRPr lang="pl-PL"/>
        </a:p>
      </dgm:t>
    </dgm:pt>
    <dgm:pt modelId="{51B7BAB8-D797-4673-8406-BDB841FE803B}">
      <dgm:prSet phldrT="[Tekst]"/>
      <dgm:spPr/>
      <dgm:t>
        <a:bodyPr/>
        <a:lstStyle/>
        <a:p>
          <a:pPr algn="just"/>
          <a:r>
            <a:rPr lang="pl-PL" dirty="0" smtClean="0"/>
            <a:t>W przypadku posiadania udokumentowanej współpracy w podanym zakresie, przez min. 6 miesięcy, licząc wstecz od dnia poprzedzającego ogłoszenie konkursu -  </a:t>
          </a:r>
          <a:r>
            <a:rPr lang="pl-PL" b="1" dirty="0" smtClean="0"/>
            <a:t>5 pkt.</a:t>
          </a:r>
          <a:endParaRPr lang="pl-PL" dirty="0"/>
        </a:p>
      </dgm:t>
    </dgm:pt>
    <dgm:pt modelId="{16502CEA-E231-474B-978B-C3B38B4049B6}" type="parTrans" cxnId="{AE3C04D2-8D64-4E22-97BD-2E6D46B3BB0C}">
      <dgm:prSet/>
      <dgm:spPr/>
      <dgm:t>
        <a:bodyPr/>
        <a:lstStyle/>
        <a:p>
          <a:endParaRPr lang="pl-PL"/>
        </a:p>
      </dgm:t>
    </dgm:pt>
    <dgm:pt modelId="{4837FC17-98EF-4294-8200-FDB776999F2E}" type="sibTrans" cxnId="{AE3C04D2-8D64-4E22-97BD-2E6D46B3BB0C}">
      <dgm:prSet/>
      <dgm:spPr/>
      <dgm:t>
        <a:bodyPr/>
        <a:lstStyle/>
        <a:p>
          <a:endParaRPr lang="pl-PL"/>
        </a:p>
      </dgm:t>
    </dgm:pt>
    <dgm:pt modelId="{7470ABAA-8CD1-4591-A2C5-C6DEB010446E}">
      <dgm:prSet/>
      <dgm:spPr/>
      <dgm:t>
        <a:bodyPr/>
        <a:lstStyle/>
        <a:p>
          <a:pPr algn="just"/>
          <a:r>
            <a:rPr lang="pl-PL" dirty="0" smtClean="0"/>
            <a:t>Wnioskodawca musi prowadzić, udokumentowaną współpracę w ramach klastra, izby gospodarczej, stowarzyszenia branżowego związanego z działalnością gospodarczą, której dotyczy projekt przed dniem ogłoszenia konkursu.</a:t>
          </a:r>
          <a:endParaRPr lang="pl-PL" dirty="0"/>
        </a:p>
      </dgm:t>
    </dgm:pt>
    <dgm:pt modelId="{F0BD2B6B-758C-49DA-BD50-B41D0AF0FCE7}" type="parTrans" cxnId="{9EE6EEFA-CDB4-4A51-A345-AAF1943E90B0}">
      <dgm:prSet/>
      <dgm:spPr/>
      <dgm:t>
        <a:bodyPr/>
        <a:lstStyle/>
        <a:p>
          <a:endParaRPr lang="pl-PL"/>
        </a:p>
      </dgm:t>
    </dgm:pt>
    <dgm:pt modelId="{E8ABB38C-A2E8-4181-951E-062F0B1498A9}" type="sibTrans" cxnId="{9EE6EEFA-CDB4-4A51-A345-AAF1943E90B0}">
      <dgm:prSet/>
      <dgm:spPr/>
      <dgm:t>
        <a:bodyPr/>
        <a:lstStyle/>
        <a:p>
          <a:endParaRPr lang="pl-PL"/>
        </a:p>
      </dgm:t>
    </dgm:pt>
    <dgm:pt modelId="{504EEFAA-C681-4337-B8F7-BAD1ACD54943}">
      <dgm:prSet phldrT="[Tekst]"/>
      <dgm:spPr/>
      <dgm:t>
        <a:bodyPr/>
        <a:lstStyle/>
        <a:p>
          <a:pPr algn="just"/>
          <a:r>
            <a:rPr lang="pl-PL" dirty="0" smtClean="0"/>
            <a:t>7. Przewidziane jest wdrożenie wyników prac B+R w działalności gospodarczej wnioskodawcy na terenie województwa podkarpackiego</a:t>
          </a:r>
          <a:endParaRPr lang="pl-PL" dirty="0"/>
        </a:p>
      </dgm:t>
    </dgm:pt>
    <dgm:pt modelId="{066C3301-92F5-4869-BC53-630855B40FFB}" type="parTrans" cxnId="{FA195269-7156-4355-879D-967294F95222}">
      <dgm:prSet/>
      <dgm:spPr/>
      <dgm:t>
        <a:bodyPr/>
        <a:lstStyle/>
        <a:p>
          <a:endParaRPr lang="pl-PL"/>
        </a:p>
      </dgm:t>
    </dgm:pt>
    <dgm:pt modelId="{8EA4E7C2-203A-431F-A62D-5A7E94E09E6A}" type="sibTrans" cxnId="{FA195269-7156-4355-879D-967294F95222}">
      <dgm:prSet/>
      <dgm:spPr/>
      <dgm:t>
        <a:bodyPr/>
        <a:lstStyle/>
        <a:p>
          <a:endParaRPr lang="pl-PL"/>
        </a:p>
      </dgm:t>
    </dgm:pt>
    <dgm:pt modelId="{6CD66091-3557-4B2B-9FD9-6124FEE802E1}">
      <dgm:prSet phldrT="[Tekst]"/>
      <dgm:spPr/>
      <dgm:t>
        <a:bodyPr/>
        <a:lstStyle/>
        <a:p>
          <a:pPr algn="just"/>
          <a:r>
            <a:rPr lang="pl-PL" dirty="0" smtClean="0"/>
            <a:t>Punkty przyznawane będą w zależności od tego czy wdrożenie rezultatów projektu planowane jest w działalności gospodarczej wnioskodawcy na terenie województwa podkarpackiego.  </a:t>
          </a:r>
          <a:endParaRPr lang="pl-PL" dirty="0"/>
        </a:p>
      </dgm:t>
    </dgm:pt>
    <dgm:pt modelId="{F9AAD9F9-5165-43C0-992A-A90F0F82F5E2}" type="parTrans" cxnId="{D9619DBB-5979-4A0C-885A-E855A212BFB3}">
      <dgm:prSet/>
      <dgm:spPr/>
      <dgm:t>
        <a:bodyPr/>
        <a:lstStyle/>
        <a:p>
          <a:endParaRPr lang="pl-PL"/>
        </a:p>
      </dgm:t>
    </dgm:pt>
    <dgm:pt modelId="{A1C17864-F987-4C8F-B748-7D574A4A9C03}" type="sibTrans" cxnId="{D9619DBB-5979-4A0C-885A-E855A212BFB3}">
      <dgm:prSet/>
      <dgm:spPr/>
      <dgm:t>
        <a:bodyPr/>
        <a:lstStyle/>
        <a:p>
          <a:endParaRPr lang="pl-PL"/>
        </a:p>
      </dgm:t>
    </dgm:pt>
    <dgm:pt modelId="{E8B9A517-322E-4A85-8324-A1EAB901D0FA}">
      <dgm:prSet/>
      <dgm:spPr/>
      <dgm:t>
        <a:bodyPr/>
        <a:lstStyle/>
        <a:p>
          <a:pPr algn="just"/>
          <a:r>
            <a:rPr lang="pl-PL" dirty="0" smtClean="0"/>
            <a:t>Ww. kryterium nie wyklucza możliwości równoczesnego wdrożenia badań w innych regionach lub na terytorium innego państwa UE – nie jest to jednak punktowane.</a:t>
          </a:r>
          <a:endParaRPr lang="pl-PL" dirty="0"/>
        </a:p>
      </dgm:t>
    </dgm:pt>
    <dgm:pt modelId="{DACE6BB7-5A0B-4EA3-84F3-9BD4F0277B9F}" type="parTrans" cxnId="{FE656C6F-2E8F-4125-A8DA-8021C3EF7455}">
      <dgm:prSet/>
      <dgm:spPr/>
      <dgm:t>
        <a:bodyPr/>
        <a:lstStyle/>
        <a:p>
          <a:endParaRPr lang="pl-PL"/>
        </a:p>
      </dgm:t>
    </dgm:pt>
    <dgm:pt modelId="{39A88B57-89BB-4093-84D3-3A429B9D3350}" type="sibTrans" cxnId="{FE656C6F-2E8F-4125-A8DA-8021C3EF7455}">
      <dgm:prSet/>
      <dgm:spPr/>
      <dgm:t>
        <a:bodyPr/>
        <a:lstStyle/>
        <a:p>
          <a:endParaRPr lang="pl-PL"/>
        </a:p>
      </dgm:t>
    </dgm:pt>
    <dgm:pt modelId="{41550A2C-754B-478D-AC7C-94CD75E2596B}">
      <dgm:prSet/>
      <dgm:spPr/>
      <dgm:t>
        <a:bodyPr/>
        <a:lstStyle/>
        <a:p>
          <a:r>
            <a:rPr lang="pl-PL" dirty="0" smtClean="0"/>
            <a:t>Punktacja:</a:t>
          </a:r>
          <a:endParaRPr lang="pl-PL" dirty="0"/>
        </a:p>
      </dgm:t>
    </dgm:pt>
    <dgm:pt modelId="{CD7F8981-60ED-4875-8662-12FA941B5FF0}" type="parTrans" cxnId="{C5A1022D-B823-4593-A79C-DE96DEA10A75}">
      <dgm:prSet/>
      <dgm:spPr/>
      <dgm:t>
        <a:bodyPr/>
        <a:lstStyle/>
        <a:p>
          <a:endParaRPr lang="pl-PL"/>
        </a:p>
      </dgm:t>
    </dgm:pt>
    <dgm:pt modelId="{6AB86D1A-4FD4-4C52-9DD6-0CDFDCD28EEB}" type="sibTrans" cxnId="{C5A1022D-B823-4593-A79C-DE96DEA10A75}">
      <dgm:prSet/>
      <dgm:spPr/>
      <dgm:t>
        <a:bodyPr/>
        <a:lstStyle/>
        <a:p>
          <a:endParaRPr lang="pl-PL"/>
        </a:p>
      </dgm:t>
    </dgm:pt>
    <dgm:pt modelId="{3B7F37E5-05FD-472B-BA9F-51AE11D95201}">
      <dgm:prSet/>
      <dgm:spPr/>
      <dgm:t>
        <a:bodyPr/>
        <a:lstStyle/>
        <a:p>
          <a:pPr algn="just"/>
          <a:r>
            <a:rPr lang="pl-PL" dirty="0" smtClean="0"/>
            <a:t>Wdrożenie wyników prac B+R na terenie województwa podkarpackiego – </a:t>
          </a:r>
          <a:r>
            <a:rPr lang="pl-PL" b="1" dirty="0" smtClean="0"/>
            <a:t>5 pkt.</a:t>
          </a:r>
          <a:endParaRPr lang="pl-PL" dirty="0"/>
        </a:p>
      </dgm:t>
    </dgm:pt>
    <dgm:pt modelId="{38CB6D1D-933A-41B6-944F-548F92EF5A18}" type="parTrans" cxnId="{F6D5570B-B51F-47A4-8E25-30AE84C4DB73}">
      <dgm:prSet/>
      <dgm:spPr/>
      <dgm:t>
        <a:bodyPr/>
        <a:lstStyle/>
        <a:p>
          <a:endParaRPr lang="pl-PL"/>
        </a:p>
      </dgm:t>
    </dgm:pt>
    <dgm:pt modelId="{0E393D7F-023A-4B5D-8AC3-ED5E6EE3454A}" type="sibTrans" cxnId="{F6D5570B-B51F-47A4-8E25-30AE84C4DB73}">
      <dgm:prSet/>
      <dgm:spPr/>
      <dgm:t>
        <a:bodyPr/>
        <a:lstStyle/>
        <a:p>
          <a:endParaRPr lang="pl-PL"/>
        </a:p>
      </dgm:t>
    </dgm:pt>
    <dgm:pt modelId="{0078DA34-38ED-447F-97A3-2D6268DDAEF4}" type="pres">
      <dgm:prSet presAssocID="{1E4566F5-62BD-4591-B640-72632B1964DE}" presName="linear" presStyleCnt="0">
        <dgm:presLayoutVars>
          <dgm:animLvl val="lvl"/>
          <dgm:resizeHandles val="exact"/>
        </dgm:presLayoutVars>
      </dgm:prSet>
      <dgm:spPr/>
      <dgm:t>
        <a:bodyPr/>
        <a:lstStyle/>
        <a:p>
          <a:endParaRPr lang="pl-PL"/>
        </a:p>
      </dgm:t>
    </dgm:pt>
    <dgm:pt modelId="{BE3CF378-A2BD-4255-9875-82DF1F08278A}" type="pres">
      <dgm:prSet presAssocID="{0C01FC87-E0D2-4DE8-8C89-F13E7AA79141}" presName="parentText" presStyleLbl="node1" presStyleIdx="0" presStyleCnt="4">
        <dgm:presLayoutVars>
          <dgm:chMax val="0"/>
          <dgm:bulletEnabled val="1"/>
        </dgm:presLayoutVars>
      </dgm:prSet>
      <dgm:spPr/>
      <dgm:t>
        <a:bodyPr/>
        <a:lstStyle/>
        <a:p>
          <a:endParaRPr lang="pl-PL"/>
        </a:p>
      </dgm:t>
    </dgm:pt>
    <dgm:pt modelId="{E614D255-8840-4629-A054-40C0D903A370}" type="pres">
      <dgm:prSet presAssocID="{0C01FC87-E0D2-4DE8-8C89-F13E7AA79141}" presName="childText" presStyleLbl="revTx" presStyleIdx="0" presStyleCnt="4">
        <dgm:presLayoutVars>
          <dgm:bulletEnabled val="1"/>
        </dgm:presLayoutVars>
      </dgm:prSet>
      <dgm:spPr/>
      <dgm:t>
        <a:bodyPr/>
        <a:lstStyle/>
        <a:p>
          <a:endParaRPr lang="pl-PL"/>
        </a:p>
      </dgm:t>
    </dgm:pt>
    <dgm:pt modelId="{5D6E5FF4-C04D-45B8-911C-61EF0F675884}" type="pres">
      <dgm:prSet presAssocID="{FF3C1EEA-E8EA-498F-AEE8-180682018BBE}" presName="parentText" presStyleLbl="node1" presStyleIdx="1" presStyleCnt="4">
        <dgm:presLayoutVars>
          <dgm:chMax val="0"/>
          <dgm:bulletEnabled val="1"/>
        </dgm:presLayoutVars>
      </dgm:prSet>
      <dgm:spPr/>
      <dgm:t>
        <a:bodyPr/>
        <a:lstStyle/>
        <a:p>
          <a:endParaRPr lang="pl-PL"/>
        </a:p>
      </dgm:t>
    </dgm:pt>
    <dgm:pt modelId="{51EE2CF7-F371-496F-8C36-2A5CE5F30839}" type="pres">
      <dgm:prSet presAssocID="{FF3C1EEA-E8EA-498F-AEE8-180682018BBE}" presName="childText" presStyleLbl="revTx" presStyleIdx="1" presStyleCnt="4">
        <dgm:presLayoutVars>
          <dgm:bulletEnabled val="1"/>
        </dgm:presLayoutVars>
      </dgm:prSet>
      <dgm:spPr/>
      <dgm:t>
        <a:bodyPr/>
        <a:lstStyle/>
        <a:p>
          <a:endParaRPr lang="pl-PL"/>
        </a:p>
      </dgm:t>
    </dgm:pt>
    <dgm:pt modelId="{3A0D32C8-0927-4D86-8A51-695EA6EAA5B6}" type="pres">
      <dgm:prSet presAssocID="{504EEFAA-C681-4337-B8F7-BAD1ACD54943}" presName="parentText" presStyleLbl="node1" presStyleIdx="2" presStyleCnt="4">
        <dgm:presLayoutVars>
          <dgm:chMax val="0"/>
          <dgm:bulletEnabled val="1"/>
        </dgm:presLayoutVars>
      </dgm:prSet>
      <dgm:spPr/>
      <dgm:t>
        <a:bodyPr/>
        <a:lstStyle/>
        <a:p>
          <a:endParaRPr lang="pl-PL"/>
        </a:p>
      </dgm:t>
    </dgm:pt>
    <dgm:pt modelId="{E1C2D0F8-B02B-4605-9733-09CEBE5FE2E9}" type="pres">
      <dgm:prSet presAssocID="{504EEFAA-C681-4337-B8F7-BAD1ACD54943}" presName="childText" presStyleLbl="revTx" presStyleIdx="2" presStyleCnt="4">
        <dgm:presLayoutVars>
          <dgm:bulletEnabled val="1"/>
        </dgm:presLayoutVars>
      </dgm:prSet>
      <dgm:spPr/>
      <dgm:t>
        <a:bodyPr/>
        <a:lstStyle/>
        <a:p>
          <a:endParaRPr lang="pl-PL"/>
        </a:p>
      </dgm:t>
    </dgm:pt>
    <dgm:pt modelId="{46F28672-B880-4B78-AED6-7521C71932AE}" type="pres">
      <dgm:prSet presAssocID="{41550A2C-754B-478D-AC7C-94CD75E2596B}" presName="parentText" presStyleLbl="node1" presStyleIdx="3" presStyleCnt="4">
        <dgm:presLayoutVars>
          <dgm:chMax val="0"/>
          <dgm:bulletEnabled val="1"/>
        </dgm:presLayoutVars>
      </dgm:prSet>
      <dgm:spPr/>
      <dgm:t>
        <a:bodyPr/>
        <a:lstStyle/>
        <a:p>
          <a:endParaRPr lang="pl-PL"/>
        </a:p>
      </dgm:t>
    </dgm:pt>
    <dgm:pt modelId="{A2692566-1500-418A-BFA8-945404A9A26D}" type="pres">
      <dgm:prSet presAssocID="{41550A2C-754B-478D-AC7C-94CD75E2596B}" presName="childText" presStyleLbl="revTx" presStyleIdx="3" presStyleCnt="4">
        <dgm:presLayoutVars>
          <dgm:bulletEnabled val="1"/>
        </dgm:presLayoutVars>
      </dgm:prSet>
      <dgm:spPr/>
      <dgm:t>
        <a:bodyPr/>
        <a:lstStyle/>
        <a:p>
          <a:endParaRPr lang="pl-PL"/>
        </a:p>
      </dgm:t>
    </dgm:pt>
  </dgm:ptLst>
  <dgm:cxnLst>
    <dgm:cxn modelId="{F6D5570B-B51F-47A4-8E25-30AE84C4DB73}" srcId="{41550A2C-754B-478D-AC7C-94CD75E2596B}" destId="{3B7F37E5-05FD-472B-BA9F-51AE11D95201}" srcOrd="0" destOrd="0" parTransId="{38CB6D1D-933A-41B6-944F-548F92EF5A18}" sibTransId="{0E393D7F-023A-4B5D-8AC3-ED5E6EE3454A}"/>
    <dgm:cxn modelId="{FA195269-7156-4355-879D-967294F95222}" srcId="{1E4566F5-62BD-4591-B640-72632B1964DE}" destId="{504EEFAA-C681-4337-B8F7-BAD1ACD54943}" srcOrd="2" destOrd="0" parTransId="{066C3301-92F5-4869-BC53-630855B40FFB}" sibTransId="{8EA4E7C2-203A-431F-A62D-5A7E94E09E6A}"/>
    <dgm:cxn modelId="{D9619DBB-5979-4A0C-885A-E855A212BFB3}" srcId="{504EEFAA-C681-4337-B8F7-BAD1ACD54943}" destId="{6CD66091-3557-4B2B-9FD9-6124FEE802E1}" srcOrd="0" destOrd="0" parTransId="{F9AAD9F9-5165-43C0-992A-A90F0F82F5E2}" sibTransId="{A1C17864-F987-4C8F-B748-7D574A4A9C03}"/>
    <dgm:cxn modelId="{7BA7A518-B0D8-4B2A-B24C-54AD07EE72C5}" type="presOf" srcId="{AC61A6C4-2370-4467-A2B8-F1AFD297888C}" destId="{E614D255-8840-4629-A054-40C0D903A370}" srcOrd="0" destOrd="0" presId="urn:microsoft.com/office/officeart/2005/8/layout/vList2"/>
    <dgm:cxn modelId="{C5A1022D-B823-4593-A79C-DE96DEA10A75}" srcId="{1E4566F5-62BD-4591-B640-72632B1964DE}" destId="{41550A2C-754B-478D-AC7C-94CD75E2596B}" srcOrd="3" destOrd="0" parTransId="{CD7F8981-60ED-4875-8662-12FA941B5FF0}" sibTransId="{6AB86D1A-4FD4-4C52-9DD6-0CDFDCD28EEB}"/>
    <dgm:cxn modelId="{4E00DEE4-6B2B-4B84-A3C7-8B6A23E51503}" type="presOf" srcId="{E8B9A517-322E-4A85-8324-A1EAB901D0FA}" destId="{E1C2D0F8-B02B-4605-9733-09CEBE5FE2E9}" srcOrd="0" destOrd="1" presId="urn:microsoft.com/office/officeart/2005/8/layout/vList2"/>
    <dgm:cxn modelId="{ADCB84B3-5E80-4E45-9F83-117E554B63ED}" srcId="{1E4566F5-62BD-4591-B640-72632B1964DE}" destId="{0C01FC87-E0D2-4DE8-8C89-F13E7AA79141}" srcOrd="0" destOrd="0" parTransId="{9D918198-B1F0-4F82-92BE-4AD50D878889}" sibTransId="{7822D709-4D03-406B-AC98-4F8347F8C1DD}"/>
    <dgm:cxn modelId="{48652A16-300F-4FF2-AD9E-D680A6DB2B5E}" type="presOf" srcId="{3B7F37E5-05FD-472B-BA9F-51AE11D95201}" destId="{A2692566-1500-418A-BFA8-945404A9A26D}" srcOrd="0" destOrd="0" presId="urn:microsoft.com/office/officeart/2005/8/layout/vList2"/>
    <dgm:cxn modelId="{AE3C04D2-8D64-4E22-97BD-2E6D46B3BB0C}" srcId="{FF3C1EEA-E8EA-498F-AEE8-180682018BBE}" destId="{51B7BAB8-D797-4673-8406-BDB841FE803B}" srcOrd="0" destOrd="0" parTransId="{16502CEA-E231-474B-978B-C3B38B4049B6}" sibTransId="{4837FC17-98EF-4294-8200-FDB776999F2E}"/>
    <dgm:cxn modelId="{804C5FF4-D114-4D33-B5BB-7D3454B90C65}" type="presOf" srcId="{504EEFAA-C681-4337-B8F7-BAD1ACD54943}" destId="{3A0D32C8-0927-4D86-8A51-695EA6EAA5B6}" srcOrd="0" destOrd="0" presId="urn:microsoft.com/office/officeart/2005/8/layout/vList2"/>
    <dgm:cxn modelId="{B34908BD-CCB5-4C7B-9115-931447B44B8D}" srcId="{0C01FC87-E0D2-4DE8-8C89-F13E7AA79141}" destId="{AC61A6C4-2370-4467-A2B8-F1AFD297888C}" srcOrd="0" destOrd="0" parTransId="{3A454511-BCE9-455D-B5A3-757D29404BE7}" sibTransId="{43BD49A9-0234-40DB-B360-6C136B6BDD20}"/>
    <dgm:cxn modelId="{FE656C6F-2E8F-4125-A8DA-8021C3EF7455}" srcId="{504EEFAA-C681-4337-B8F7-BAD1ACD54943}" destId="{E8B9A517-322E-4A85-8324-A1EAB901D0FA}" srcOrd="1" destOrd="0" parTransId="{DACE6BB7-5A0B-4EA3-84F3-9BD4F0277B9F}" sibTransId="{39A88B57-89BB-4093-84D3-3A429B9D3350}"/>
    <dgm:cxn modelId="{9A9A66F3-42F7-427C-8B05-24318B7FCD6D}" type="presOf" srcId="{51B7BAB8-D797-4673-8406-BDB841FE803B}" destId="{51EE2CF7-F371-496F-8C36-2A5CE5F30839}" srcOrd="0" destOrd="0" presId="urn:microsoft.com/office/officeart/2005/8/layout/vList2"/>
    <dgm:cxn modelId="{4D58A16B-71AF-4A41-8F35-AECA2E9C25D4}" type="presOf" srcId="{1E4566F5-62BD-4591-B640-72632B1964DE}" destId="{0078DA34-38ED-447F-97A3-2D6268DDAEF4}" srcOrd="0" destOrd="0" presId="urn:microsoft.com/office/officeart/2005/8/layout/vList2"/>
    <dgm:cxn modelId="{76ADFF3A-3117-4457-A944-7D7E0DCCA0F7}" type="presOf" srcId="{0C01FC87-E0D2-4DE8-8C89-F13E7AA79141}" destId="{BE3CF378-A2BD-4255-9875-82DF1F08278A}" srcOrd="0" destOrd="0" presId="urn:microsoft.com/office/officeart/2005/8/layout/vList2"/>
    <dgm:cxn modelId="{A37E0CC3-7E08-487F-AB66-5DF4551D0F66}" srcId="{1E4566F5-62BD-4591-B640-72632B1964DE}" destId="{FF3C1EEA-E8EA-498F-AEE8-180682018BBE}" srcOrd="1" destOrd="0" parTransId="{FEB2515B-B04B-47F8-9632-357C413A6515}" sibTransId="{C385701F-F00D-4887-97DC-0878179F53B3}"/>
    <dgm:cxn modelId="{E328E759-8C49-4E37-8CA0-B577181215D5}" type="presOf" srcId="{41550A2C-754B-478D-AC7C-94CD75E2596B}" destId="{46F28672-B880-4B78-AED6-7521C71932AE}" srcOrd="0" destOrd="0" presId="urn:microsoft.com/office/officeart/2005/8/layout/vList2"/>
    <dgm:cxn modelId="{EB7BB243-F9A1-46D2-BDC8-943693277931}" type="presOf" srcId="{FF3C1EEA-E8EA-498F-AEE8-180682018BBE}" destId="{5D6E5FF4-C04D-45B8-911C-61EF0F675884}" srcOrd="0" destOrd="0" presId="urn:microsoft.com/office/officeart/2005/8/layout/vList2"/>
    <dgm:cxn modelId="{9EE6EEFA-CDB4-4A51-A345-AAF1943E90B0}" srcId="{0C01FC87-E0D2-4DE8-8C89-F13E7AA79141}" destId="{7470ABAA-8CD1-4591-A2C5-C6DEB010446E}" srcOrd="1" destOrd="0" parTransId="{F0BD2B6B-758C-49DA-BD50-B41D0AF0FCE7}" sibTransId="{E8ABB38C-A2E8-4181-951E-062F0B1498A9}"/>
    <dgm:cxn modelId="{00968B05-E17B-409A-814D-E12E541AD310}" type="presOf" srcId="{7470ABAA-8CD1-4591-A2C5-C6DEB010446E}" destId="{E614D255-8840-4629-A054-40C0D903A370}" srcOrd="0" destOrd="1" presId="urn:microsoft.com/office/officeart/2005/8/layout/vList2"/>
    <dgm:cxn modelId="{01B7B7E5-B5BE-497B-BCC3-9651CF79FF58}" type="presOf" srcId="{6CD66091-3557-4B2B-9FD9-6124FEE802E1}" destId="{E1C2D0F8-B02B-4605-9733-09CEBE5FE2E9}" srcOrd="0" destOrd="0" presId="urn:microsoft.com/office/officeart/2005/8/layout/vList2"/>
    <dgm:cxn modelId="{E7E71E2A-0A03-42AB-8880-47292AD4E10D}" type="presParOf" srcId="{0078DA34-38ED-447F-97A3-2D6268DDAEF4}" destId="{BE3CF378-A2BD-4255-9875-82DF1F08278A}" srcOrd="0" destOrd="0" presId="urn:microsoft.com/office/officeart/2005/8/layout/vList2"/>
    <dgm:cxn modelId="{241D03D4-B5C5-4DD0-822E-3036882BEB16}" type="presParOf" srcId="{0078DA34-38ED-447F-97A3-2D6268DDAEF4}" destId="{E614D255-8840-4629-A054-40C0D903A370}" srcOrd="1" destOrd="0" presId="urn:microsoft.com/office/officeart/2005/8/layout/vList2"/>
    <dgm:cxn modelId="{FD1E8BF0-536B-4AA9-9A3F-DE3A858A446E}" type="presParOf" srcId="{0078DA34-38ED-447F-97A3-2D6268DDAEF4}" destId="{5D6E5FF4-C04D-45B8-911C-61EF0F675884}" srcOrd="2" destOrd="0" presId="urn:microsoft.com/office/officeart/2005/8/layout/vList2"/>
    <dgm:cxn modelId="{65744BE5-816C-475B-82D1-4C8A605608B8}" type="presParOf" srcId="{0078DA34-38ED-447F-97A3-2D6268DDAEF4}" destId="{51EE2CF7-F371-496F-8C36-2A5CE5F30839}" srcOrd="3" destOrd="0" presId="urn:microsoft.com/office/officeart/2005/8/layout/vList2"/>
    <dgm:cxn modelId="{E9BECCA9-2D3B-433D-980D-28F1157B4052}" type="presParOf" srcId="{0078DA34-38ED-447F-97A3-2D6268DDAEF4}" destId="{3A0D32C8-0927-4D86-8A51-695EA6EAA5B6}" srcOrd="4" destOrd="0" presId="urn:microsoft.com/office/officeart/2005/8/layout/vList2"/>
    <dgm:cxn modelId="{DFAB55A0-D3B7-4E0F-B883-D2392EE43204}" type="presParOf" srcId="{0078DA34-38ED-447F-97A3-2D6268DDAEF4}" destId="{E1C2D0F8-B02B-4605-9733-09CEBE5FE2E9}" srcOrd="5" destOrd="0" presId="urn:microsoft.com/office/officeart/2005/8/layout/vList2"/>
    <dgm:cxn modelId="{48C6E480-EA6B-44D8-9A2F-F9B67571C14F}" type="presParOf" srcId="{0078DA34-38ED-447F-97A3-2D6268DDAEF4}" destId="{46F28672-B880-4B78-AED6-7521C71932AE}" srcOrd="6" destOrd="0" presId="urn:microsoft.com/office/officeart/2005/8/layout/vList2"/>
    <dgm:cxn modelId="{01FD6C66-D891-44B3-9CC6-1D860306054E}" type="presParOf" srcId="{0078DA34-38ED-447F-97A3-2D6268DDAEF4}" destId="{A2692566-1500-418A-BFA8-945404A9A26D}" srcOrd="7"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7D774E0-DD0C-4907-98AB-0ABA8973F65E}"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E9BC63AB-E384-4BA6-AC1F-AE2A69D5816E}">
      <dgm:prSet phldrT="[Tekst]"/>
      <dgm:spPr/>
      <dgm:t>
        <a:bodyPr/>
        <a:lstStyle/>
        <a:p>
          <a:r>
            <a:rPr lang="pl-PL" dirty="0" smtClean="0"/>
            <a:t>1. Zgodność z regionalną inteligentną specjalizacją</a:t>
          </a:r>
          <a:endParaRPr lang="pl-PL" dirty="0"/>
        </a:p>
      </dgm:t>
    </dgm:pt>
    <dgm:pt modelId="{508D3AA5-0980-4C1F-B003-A8FC4D2EFB6C}" type="parTrans" cxnId="{8BDF4035-07E2-44D9-9FA1-57C83D586614}">
      <dgm:prSet/>
      <dgm:spPr/>
      <dgm:t>
        <a:bodyPr/>
        <a:lstStyle/>
        <a:p>
          <a:endParaRPr lang="pl-PL"/>
        </a:p>
      </dgm:t>
    </dgm:pt>
    <dgm:pt modelId="{2E34C175-F88F-42D9-8ED5-81E924DD78C6}" type="sibTrans" cxnId="{8BDF4035-07E2-44D9-9FA1-57C83D586614}">
      <dgm:prSet/>
      <dgm:spPr/>
      <dgm:t>
        <a:bodyPr/>
        <a:lstStyle/>
        <a:p>
          <a:endParaRPr lang="pl-PL"/>
        </a:p>
      </dgm:t>
    </dgm:pt>
    <dgm:pt modelId="{C652762F-841E-498E-9A0C-11659F8D8B8F}">
      <dgm:prSet phldrT="[Tekst]"/>
      <dgm:spPr/>
      <dgm:t>
        <a:bodyPr/>
        <a:lstStyle/>
        <a:p>
          <a:pPr algn="just"/>
          <a:r>
            <a:rPr lang="pl-PL" dirty="0" smtClean="0"/>
            <a:t>Weryfikowane będzie, czy </a:t>
          </a:r>
          <a:r>
            <a:rPr lang="pl-PL" dirty="0" smtClean="0">
              <a:solidFill>
                <a:srgbClr val="FF0000"/>
              </a:solidFill>
            </a:rPr>
            <a:t>planowane przez wnioskodawcę prace B+R na infrastrukturze badawczo-rozwojowej wpisują się</a:t>
          </a:r>
          <a:r>
            <a:rPr lang="pl-PL" dirty="0" smtClean="0"/>
            <a:t> </a:t>
          </a:r>
          <a:r>
            <a:rPr lang="pl-PL" i="1" dirty="0" smtClean="0"/>
            <a:t> </a:t>
          </a:r>
          <a:r>
            <a:rPr lang="pl-PL" dirty="0" smtClean="0"/>
            <a:t>w zakres inteligentnych specjalizacji dla województwa podkarpackiego.</a:t>
          </a:r>
          <a:endParaRPr lang="pl-PL" dirty="0"/>
        </a:p>
      </dgm:t>
    </dgm:pt>
    <dgm:pt modelId="{60226419-5FA8-414B-A8C6-355FF008403B}" type="parTrans" cxnId="{C8C500D3-254B-41B1-9F07-AE0704BE072D}">
      <dgm:prSet/>
      <dgm:spPr/>
      <dgm:t>
        <a:bodyPr/>
        <a:lstStyle/>
        <a:p>
          <a:endParaRPr lang="pl-PL"/>
        </a:p>
      </dgm:t>
    </dgm:pt>
    <dgm:pt modelId="{52AD40F4-BCE9-404F-9D6A-52CA163BF549}" type="sibTrans" cxnId="{C8C500D3-254B-41B1-9F07-AE0704BE072D}">
      <dgm:prSet/>
      <dgm:spPr/>
      <dgm:t>
        <a:bodyPr/>
        <a:lstStyle/>
        <a:p>
          <a:endParaRPr lang="pl-PL"/>
        </a:p>
      </dgm:t>
    </dgm:pt>
    <dgm:pt modelId="{2D038F77-08FC-410D-A0C4-A41FA95441A8}">
      <dgm:prSet phldrT="[Tekst]"/>
      <dgm:spPr/>
      <dgm:t>
        <a:bodyPr/>
        <a:lstStyle/>
        <a:p>
          <a:r>
            <a:rPr lang="pl-PL" dirty="0" smtClean="0"/>
            <a:t>2. Status przedsiębiorstwa</a:t>
          </a:r>
          <a:endParaRPr lang="pl-PL" dirty="0"/>
        </a:p>
      </dgm:t>
    </dgm:pt>
    <dgm:pt modelId="{D6DC7DE7-2262-43BE-AB38-FBB20304B0D2}" type="parTrans" cxnId="{E23F632F-1D18-4633-A9CE-398B0304CFA9}">
      <dgm:prSet/>
      <dgm:spPr/>
      <dgm:t>
        <a:bodyPr/>
        <a:lstStyle/>
        <a:p>
          <a:endParaRPr lang="pl-PL"/>
        </a:p>
      </dgm:t>
    </dgm:pt>
    <dgm:pt modelId="{80340329-7894-48CB-B890-8021AA19137F}" type="sibTrans" cxnId="{E23F632F-1D18-4633-A9CE-398B0304CFA9}">
      <dgm:prSet/>
      <dgm:spPr/>
      <dgm:t>
        <a:bodyPr/>
        <a:lstStyle/>
        <a:p>
          <a:endParaRPr lang="pl-PL"/>
        </a:p>
      </dgm:t>
    </dgm:pt>
    <dgm:pt modelId="{2E05609A-EFF9-4590-A001-F4F27026D9E6}">
      <dgm:prSet phldrT="[Tekst]"/>
      <dgm:spPr/>
      <dgm:t>
        <a:bodyPr/>
        <a:lstStyle/>
        <a:p>
          <a:pPr algn="just"/>
          <a:r>
            <a:rPr lang="pl-PL" dirty="0" smtClean="0"/>
            <a:t>Weryfikowany będzie status przedsiębiorstwa zgodnie z załącznikiem I do Rozporządzenie Komisji (UE) nr 651/2014 z dnia 17 czerwca 2014 r. uznające niektóre rodzaje pomocy za zgodne z rynkiem wewnętrznym w zastosowaniu art. 107 i 108 Traktatu Tekst mający znaczenie dla EOG.</a:t>
          </a:r>
          <a:endParaRPr lang="pl-PL" dirty="0"/>
        </a:p>
      </dgm:t>
    </dgm:pt>
    <dgm:pt modelId="{BE15C5F8-7B70-40FE-82D3-AACD1DCA2D2F}" type="parTrans" cxnId="{97627486-C18F-411D-A7D3-32150A510876}">
      <dgm:prSet/>
      <dgm:spPr/>
      <dgm:t>
        <a:bodyPr/>
        <a:lstStyle/>
        <a:p>
          <a:endParaRPr lang="pl-PL"/>
        </a:p>
      </dgm:t>
    </dgm:pt>
    <dgm:pt modelId="{078C99F3-E553-4DCB-93CA-B45CB94B89CC}" type="sibTrans" cxnId="{97627486-C18F-411D-A7D3-32150A510876}">
      <dgm:prSet/>
      <dgm:spPr/>
      <dgm:t>
        <a:bodyPr/>
        <a:lstStyle/>
        <a:p>
          <a:endParaRPr lang="pl-PL"/>
        </a:p>
      </dgm:t>
    </dgm:pt>
    <dgm:pt modelId="{5F4B6485-7B0B-4A9A-8B34-147608176C83}">
      <dgm:prSet/>
      <dgm:spPr/>
      <dgm:t>
        <a:bodyPr/>
        <a:lstStyle/>
        <a:p>
          <a:pPr algn="just"/>
          <a:r>
            <a:rPr lang="pl-PL" dirty="0" smtClean="0"/>
            <a:t>Weryfikacja wstępna - na podstawie oświadczenia wnioskodawcy, nie wyklucza głębszej analizy na etapie oceny merytorycznej.</a:t>
          </a:r>
          <a:endParaRPr lang="pl-PL" dirty="0"/>
        </a:p>
      </dgm:t>
    </dgm:pt>
    <dgm:pt modelId="{6CF37A58-FC85-4183-B95E-6B37909043AC}" type="parTrans" cxnId="{F999C306-B8B8-4070-95FC-0FC9880E0AFA}">
      <dgm:prSet/>
      <dgm:spPr/>
      <dgm:t>
        <a:bodyPr/>
        <a:lstStyle/>
        <a:p>
          <a:endParaRPr lang="pl-PL"/>
        </a:p>
      </dgm:t>
    </dgm:pt>
    <dgm:pt modelId="{7DFFB91F-AA98-4D71-9387-2EB45BC07C0E}" type="sibTrans" cxnId="{F999C306-B8B8-4070-95FC-0FC9880E0AFA}">
      <dgm:prSet/>
      <dgm:spPr/>
      <dgm:t>
        <a:bodyPr/>
        <a:lstStyle/>
        <a:p>
          <a:endParaRPr lang="pl-PL"/>
        </a:p>
      </dgm:t>
    </dgm:pt>
    <dgm:pt modelId="{96091E7F-BAF2-46D8-B20C-FCDFA5E62009}">
      <dgm:prSet/>
      <dgm:spPr/>
      <dgm:t>
        <a:bodyPr/>
        <a:lstStyle/>
        <a:p>
          <a:r>
            <a:rPr lang="pl-PL" dirty="0" smtClean="0"/>
            <a:t>3. Pomoc publiczna/pomoc de </a:t>
          </a:r>
          <a:r>
            <a:rPr lang="pl-PL" dirty="0" err="1" smtClean="0"/>
            <a:t>minimis</a:t>
          </a:r>
          <a:endParaRPr lang="pl-PL" dirty="0"/>
        </a:p>
      </dgm:t>
    </dgm:pt>
    <dgm:pt modelId="{4D2E309F-B296-449D-935D-D6AF1139926F}" type="parTrans" cxnId="{0EBBFEE7-8778-482E-B7ED-09B10798877C}">
      <dgm:prSet/>
      <dgm:spPr/>
      <dgm:t>
        <a:bodyPr/>
        <a:lstStyle/>
        <a:p>
          <a:endParaRPr lang="pl-PL"/>
        </a:p>
      </dgm:t>
    </dgm:pt>
    <dgm:pt modelId="{05491C9D-F8FC-4CB2-9AFD-BE5AD1506934}" type="sibTrans" cxnId="{0EBBFEE7-8778-482E-B7ED-09B10798877C}">
      <dgm:prSet/>
      <dgm:spPr/>
      <dgm:t>
        <a:bodyPr/>
        <a:lstStyle/>
        <a:p>
          <a:endParaRPr lang="pl-PL"/>
        </a:p>
      </dgm:t>
    </dgm:pt>
    <dgm:pt modelId="{43808A78-CE5F-4A56-A338-5EC1FF4ED77E}">
      <dgm:prSet/>
      <dgm:spPr/>
      <dgm:t>
        <a:bodyPr/>
        <a:lstStyle/>
        <a:p>
          <a:pPr algn="just"/>
          <a:r>
            <a:rPr lang="pl-PL" dirty="0" smtClean="0"/>
            <a:t>W ramach kryterium ocenie podlegać będzie zgodność z danym środkiem pomocowym.</a:t>
          </a:r>
          <a:endParaRPr lang="pl-PL" dirty="0"/>
        </a:p>
      </dgm:t>
    </dgm:pt>
    <dgm:pt modelId="{C73F0362-0F49-44F5-B19C-45C3ECEDE397}" type="parTrans" cxnId="{0B6D613D-E93D-4400-AC69-BD8578F854A5}">
      <dgm:prSet/>
      <dgm:spPr/>
      <dgm:t>
        <a:bodyPr/>
        <a:lstStyle/>
        <a:p>
          <a:endParaRPr lang="pl-PL"/>
        </a:p>
      </dgm:t>
    </dgm:pt>
    <dgm:pt modelId="{09944414-05A9-45C7-8C7B-D8607376E203}" type="sibTrans" cxnId="{0B6D613D-E93D-4400-AC69-BD8578F854A5}">
      <dgm:prSet/>
      <dgm:spPr/>
      <dgm:t>
        <a:bodyPr/>
        <a:lstStyle/>
        <a:p>
          <a:endParaRPr lang="pl-PL"/>
        </a:p>
      </dgm:t>
    </dgm:pt>
    <dgm:pt modelId="{EC8BFC1D-E2C7-468C-A730-2C78166229A9}">
      <dgm:prSet/>
      <dgm:spPr/>
      <dgm:t>
        <a:bodyPr/>
        <a:lstStyle/>
        <a:p>
          <a:pPr algn="just"/>
          <a:r>
            <a:rPr lang="pl-PL" dirty="0" smtClean="0"/>
            <a:t>W przypadku objęcia projektu zasadami pomocy de </a:t>
          </a:r>
          <a:r>
            <a:rPr lang="pl-PL" dirty="0" err="1" smtClean="0"/>
            <a:t>minimis</a:t>
          </a:r>
          <a:r>
            <a:rPr lang="pl-PL" dirty="0" smtClean="0"/>
            <a:t> (Rozporządzenie Komisji nr 1407/2013), weryfikacji podlega m. in.:</a:t>
          </a:r>
          <a:endParaRPr lang="pl-PL" dirty="0"/>
        </a:p>
      </dgm:t>
    </dgm:pt>
    <dgm:pt modelId="{AA6C643C-8571-41A3-ADDA-B127E358A03C}" type="parTrans" cxnId="{BF4D32A3-666F-4067-B210-E7C7F5DD6F9A}">
      <dgm:prSet/>
      <dgm:spPr/>
      <dgm:t>
        <a:bodyPr/>
        <a:lstStyle/>
        <a:p>
          <a:endParaRPr lang="pl-PL"/>
        </a:p>
      </dgm:t>
    </dgm:pt>
    <dgm:pt modelId="{ACC57079-D04A-495C-B465-B979F04A29D1}" type="sibTrans" cxnId="{BF4D32A3-666F-4067-B210-E7C7F5DD6F9A}">
      <dgm:prSet/>
      <dgm:spPr/>
      <dgm:t>
        <a:bodyPr/>
        <a:lstStyle/>
        <a:p>
          <a:endParaRPr lang="pl-PL"/>
        </a:p>
      </dgm:t>
    </dgm:pt>
    <dgm:pt modelId="{0F039B47-238B-4F59-B2C9-DDFABA021825}">
      <dgm:prSet/>
      <dgm:spPr/>
      <dgm:t>
        <a:bodyPr/>
        <a:lstStyle/>
        <a:p>
          <a:pPr algn="just"/>
          <a:r>
            <a:rPr lang="x-none" dirty="0" smtClean="0"/>
            <a:t>Czy projekt nie jest realizowany w sektorze wyłączonym ze wsparcia?</a:t>
          </a:r>
          <a:endParaRPr lang="pl-PL" dirty="0"/>
        </a:p>
      </dgm:t>
    </dgm:pt>
    <dgm:pt modelId="{951BDC7B-BC7E-4315-83C5-2CE67F17A322}" type="parTrans" cxnId="{2F46E270-4D6F-4066-B2AC-B89058E99A51}">
      <dgm:prSet/>
      <dgm:spPr/>
      <dgm:t>
        <a:bodyPr/>
        <a:lstStyle/>
        <a:p>
          <a:endParaRPr lang="pl-PL"/>
        </a:p>
      </dgm:t>
    </dgm:pt>
    <dgm:pt modelId="{C835245F-A9E5-47B8-BD80-12AFF32E65D8}" type="sibTrans" cxnId="{2F46E270-4D6F-4066-B2AC-B89058E99A51}">
      <dgm:prSet/>
      <dgm:spPr/>
      <dgm:t>
        <a:bodyPr/>
        <a:lstStyle/>
        <a:p>
          <a:endParaRPr lang="pl-PL"/>
        </a:p>
      </dgm:t>
    </dgm:pt>
    <dgm:pt modelId="{696E0C60-11FD-46DE-8923-6146ECCDF6D5}">
      <dgm:prSet/>
      <dgm:spPr/>
      <dgm:t>
        <a:bodyPr/>
        <a:lstStyle/>
        <a:p>
          <a:pPr algn="just"/>
          <a:r>
            <a:rPr lang="x-none" dirty="0" smtClean="0"/>
            <a:t>Czy wartość pomocy de minimis nie przekracza dopuszczalnego limitu przypadającego na jednego przedsiębiorcę tj. 200 ty</a:t>
          </a:r>
          <a:r>
            <a:rPr lang="pl-PL" dirty="0" smtClean="0"/>
            <a:t>s.</a:t>
          </a:r>
          <a:r>
            <a:rPr lang="x-none" dirty="0" smtClean="0"/>
            <a:t> euro / 100 ty</a:t>
          </a:r>
          <a:r>
            <a:rPr lang="pl-PL" dirty="0" smtClean="0"/>
            <a:t>s.</a:t>
          </a:r>
          <a:r>
            <a:rPr lang="x-none" dirty="0" smtClean="0"/>
            <a:t> euro (w odniesieniu do wsparcia w sektorze drogowego transportu towarów)?</a:t>
          </a:r>
          <a:endParaRPr lang="pl-PL" dirty="0"/>
        </a:p>
      </dgm:t>
    </dgm:pt>
    <dgm:pt modelId="{C30EFBEF-0D47-4AC9-9D96-FEE932A5F8CA}" type="parTrans" cxnId="{0CD2F8DE-04D4-4D46-A54B-BCDE84870373}">
      <dgm:prSet/>
      <dgm:spPr/>
      <dgm:t>
        <a:bodyPr/>
        <a:lstStyle/>
        <a:p>
          <a:endParaRPr lang="pl-PL"/>
        </a:p>
      </dgm:t>
    </dgm:pt>
    <dgm:pt modelId="{F4446513-5A6F-4246-8115-1D851BA5088D}" type="sibTrans" cxnId="{0CD2F8DE-04D4-4D46-A54B-BCDE84870373}">
      <dgm:prSet/>
      <dgm:spPr/>
      <dgm:t>
        <a:bodyPr/>
        <a:lstStyle/>
        <a:p>
          <a:endParaRPr lang="pl-PL"/>
        </a:p>
      </dgm:t>
    </dgm:pt>
    <dgm:pt modelId="{7C77745D-E056-4D0B-85D7-F6D3DF333659}">
      <dgm:prSet/>
      <dgm:spPr/>
      <dgm:t>
        <a:bodyPr/>
        <a:lstStyle/>
        <a:p>
          <a:pPr algn="just"/>
          <a:r>
            <a:rPr lang="x-none" dirty="0" smtClean="0"/>
            <a:t>Czy wnioskodawca deklaruje wprowadzenie rozdzielności rachunkowej w przypadku prowadzenia działalności gospodarczej w sektorze wykluczonym ze wsparcia (tak by uzyskana pomoc nie stanowiła korzyści dla sektora wykluczonego)?</a:t>
          </a:r>
          <a:endParaRPr lang="pl-PL" dirty="0"/>
        </a:p>
      </dgm:t>
    </dgm:pt>
    <dgm:pt modelId="{B52E9473-165D-49FE-A97A-0A3B8843478B}" type="parTrans" cxnId="{5B6541BA-1946-4565-8DAD-548128642180}">
      <dgm:prSet/>
      <dgm:spPr/>
      <dgm:t>
        <a:bodyPr/>
        <a:lstStyle/>
        <a:p>
          <a:endParaRPr lang="pl-PL"/>
        </a:p>
      </dgm:t>
    </dgm:pt>
    <dgm:pt modelId="{2967806E-FD10-42A2-9F2B-01732C286C15}" type="sibTrans" cxnId="{5B6541BA-1946-4565-8DAD-548128642180}">
      <dgm:prSet/>
      <dgm:spPr/>
      <dgm:t>
        <a:bodyPr/>
        <a:lstStyle/>
        <a:p>
          <a:endParaRPr lang="pl-PL"/>
        </a:p>
      </dgm:t>
    </dgm:pt>
    <dgm:pt modelId="{0776AD6A-3DCF-4BDF-BFBE-36633CE31599}">
      <dgm:prSet phldrT="[Tekst]"/>
      <dgm:spPr/>
      <dgm:t>
        <a:bodyPr/>
        <a:lstStyle/>
        <a:p>
          <a:pPr algn="just"/>
          <a:r>
            <a:rPr lang="pl-PL" dirty="0" smtClean="0"/>
            <a:t>UWAGA:</a:t>
          </a:r>
          <a:endParaRPr lang="pl-PL" dirty="0"/>
        </a:p>
      </dgm:t>
    </dgm:pt>
    <dgm:pt modelId="{3255D24F-1A89-4086-94B2-CBCA56B25B54}" type="parTrans" cxnId="{42188F93-5741-4BA7-8B60-2B799AF5F757}">
      <dgm:prSet/>
      <dgm:spPr/>
      <dgm:t>
        <a:bodyPr/>
        <a:lstStyle/>
        <a:p>
          <a:endParaRPr lang="pl-PL"/>
        </a:p>
      </dgm:t>
    </dgm:pt>
    <dgm:pt modelId="{358F0F7E-5C15-40F7-AB97-226D835ED499}" type="sibTrans" cxnId="{42188F93-5741-4BA7-8B60-2B799AF5F757}">
      <dgm:prSet/>
      <dgm:spPr/>
      <dgm:t>
        <a:bodyPr/>
        <a:lstStyle/>
        <a:p>
          <a:endParaRPr lang="pl-PL"/>
        </a:p>
      </dgm:t>
    </dgm:pt>
    <dgm:pt modelId="{8714857B-35CE-4BFA-B8B2-B344859F505E}">
      <dgm:prSet phldrT="[Tekst]"/>
      <dgm:spPr/>
      <dgm:t>
        <a:bodyPr/>
        <a:lstStyle/>
        <a:p>
          <a:pPr algn="just"/>
          <a:r>
            <a:rPr lang="pl-PL" dirty="0" smtClean="0"/>
            <a:t>W ramach kryteriów powinny zostać poddane ocenie następujące elementy:</a:t>
          </a:r>
          <a:endParaRPr lang="pl-PL" dirty="0"/>
        </a:p>
      </dgm:t>
    </dgm:pt>
    <dgm:pt modelId="{87EFFD5E-3569-4037-976B-53884BB89804}" type="parTrans" cxnId="{7E6DE37F-EF87-4AF1-A20D-B478E702E5D2}">
      <dgm:prSet/>
      <dgm:spPr/>
      <dgm:t>
        <a:bodyPr/>
        <a:lstStyle/>
        <a:p>
          <a:endParaRPr lang="pl-PL"/>
        </a:p>
      </dgm:t>
    </dgm:pt>
    <dgm:pt modelId="{AB63729A-47DE-4C47-8D31-345042589DA1}" type="sibTrans" cxnId="{7E6DE37F-EF87-4AF1-A20D-B478E702E5D2}">
      <dgm:prSet/>
      <dgm:spPr/>
      <dgm:t>
        <a:bodyPr/>
        <a:lstStyle/>
        <a:p>
          <a:endParaRPr lang="pl-PL"/>
        </a:p>
      </dgm:t>
    </dgm:pt>
    <dgm:pt modelId="{22C75C94-E8A5-4296-8C3F-0D138D63CB02}">
      <dgm:prSet/>
      <dgm:spPr/>
      <dgm:t>
        <a:bodyPr/>
        <a:lstStyle/>
        <a:p>
          <a:r>
            <a:rPr lang="pl-PL" dirty="0" smtClean="0"/>
            <a:t>Ocena, czy planowana agenda badawcza wpisuje się w strategię RIS3. (…)</a:t>
          </a:r>
          <a:endParaRPr lang="pl-PL" dirty="0"/>
        </a:p>
      </dgm:t>
    </dgm:pt>
    <dgm:pt modelId="{4DE529E1-172F-4268-930A-E3939E071935}" type="parTrans" cxnId="{3B2B2159-5CC2-4DE1-AAA5-4FF41A32AD0F}">
      <dgm:prSet/>
      <dgm:spPr/>
      <dgm:t>
        <a:bodyPr/>
        <a:lstStyle/>
        <a:p>
          <a:endParaRPr lang="pl-PL"/>
        </a:p>
      </dgm:t>
    </dgm:pt>
    <dgm:pt modelId="{D6501AAE-ABFE-4F31-9D43-CE30009777CF}" type="sibTrans" cxnId="{3B2B2159-5CC2-4DE1-AAA5-4FF41A32AD0F}">
      <dgm:prSet/>
      <dgm:spPr/>
      <dgm:t>
        <a:bodyPr/>
        <a:lstStyle/>
        <a:p>
          <a:endParaRPr lang="pl-PL"/>
        </a:p>
      </dgm:t>
    </dgm:pt>
    <dgm:pt modelId="{C0974F1B-B86B-4B0C-B89E-10BD870900D2}">
      <dgm:prSet/>
      <dgm:spPr/>
      <dgm:t>
        <a:bodyPr/>
        <a:lstStyle/>
        <a:p>
          <a:r>
            <a:rPr lang="pl-PL" dirty="0" smtClean="0"/>
            <a:t>Uwaga uwzględniona</a:t>
          </a:r>
          <a:endParaRPr lang="pl-PL" dirty="0"/>
        </a:p>
      </dgm:t>
    </dgm:pt>
    <dgm:pt modelId="{284CAC27-52E9-40F7-980E-472650CAE366}" type="parTrans" cxnId="{C2597367-8A2D-477D-9DF9-C794715249B6}">
      <dgm:prSet/>
      <dgm:spPr/>
      <dgm:t>
        <a:bodyPr/>
        <a:lstStyle/>
        <a:p>
          <a:endParaRPr lang="pl-PL"/>
        </a:p>
      </dgm:t>
    </dgm:pt>
    <dgm:pt modelId="{2FBCFA6A-AAC1-41D3-ACCE-402BB83C2005}" type="sibTrans" cxnId="{C2597367-8A2D-477D-9DF9-C794715249B6}">
      <dgm:prSet/>
      <dgm:spPr/>
      <dgm:t>
        <a:bodyPr/>
        <a:lstStyle/>
        <a:p>
          <a:endParaRPr lang="pl-PL"/>
        </a:p>
      </dgm:t>
    </dgm:pt>
    <dgm:pt modelId="{77C2CE88-68B4-45EE-90C3-8B109ED81034}" type="pres">
      <dgm:prSet presAssocID="{C7D774E0-DD0C-4907-98AB-0ABA8973F65E}" presName="linear" presStyleCnt="0">
        <dgm:presLayoutVars>
          <dgm:animLvl val="lvl"/>
          <dgm:resizeHandles val="exact"/>
        </dgm:presLayoutVars>
      </dgm:prSet>
      <dgm:spPr/>
      <dgm:t>
        <a:bodyPr/>
        <a:lstStyle/>
        <a:p>
          <a:endParaRPr lang="pl-PL"/>
        </a:p>
      </dgm:t>
    </dgm:pt>
    <dgm:pt modelId="{6040F4DE-8B54-4415-A8F4-08B2CAA767E7}" type="pres">
      <dgm:prSet presAssocID="{E9BC63AB-E384-4BA6-AC1F-AE2A69D5816E}" presName="parentText" presStyleLbl="node1" presStyleIdx="0" presStyleCnt="5">
        <dgm:presLayoutVars>
          <dgm:chMax val="0"/>
          <dgm:bulletEnabled val="1"/>
        </dgm:presLayoutVars>
      </dgm:prSet>
      <dgm:spPr/>
      <dgm:t>
        <a:bodyPr/>
        <a:lstStyle/>
        <a:p>
          <a:endParaRPr lang="pl-PL"/>
        </a:p>
      </dgm:t>
    </dgm:pt>
    <dgm:pt modelId="{D69672EB-C171-4530-8CB1-27C237A9A66E}" type="pres">
      <dgm:prSet presAssocID="{E9BC63AB-E384-4BA6-AC1F-AE2A69D5816E}" presName="childText" presStyleLbl="revTx" presStyleIdx="0" presStyleCnt="4">
        <dgm:presLayoutVars>
          <dgm:bulletEnabled val="1"/>
        </dgm:presLayoutVars>
      </dgm:prSet>
      <dgm:spPr/>
      <dgm:t>
        <a:bodyPr/>
        <a:lstStyle/>
        <a:p>
          <a:endParaRPr lang="pl-PL"/>
        </a:p>
      </dgm:t>
    </dgm:pt>
    <dgm:pt modelId="{10E94A7B-B0B9-4164-832E-F431BCA3FAB2}" type="pres">
      <dgm:prSet presAssocID="{0776AD6A-3DCF-4BDF-BFBE-36633CE31599}" presName="parentText" presStyleLbl="node1" presStyleIdx="1" presStyleCnt="5">
        <dgm:presLayoutVars>
          <dgm:chMax val="0"/>
          <dgm:bulletEnabled val="1"/>
        </dgm:presLayoutVars>
      </dgm:prSet>
      <dgm:spPr/>
      <dgm:t>
        <a:bodyPr/>
        <a:lstStyle/>
        <a:p>
          <a:endParaRPr lang="pl-PL"/>
        </a:p>
      </dgm:t>
    </dgm:pt>
    <dgm:pt modelId="{2CB9778E-6D02-45F6-BF2A-993347C791C8}" type="pres">
      <dgm:prSet presAssocID="{0776AD6A-3DCF-4BDF-BFBE-36633CE31599}" presName="childText" presStyleLbl="revTx" presStyleIdx="1" presStyleCnt="4">
        <dgm:presLayoutVars>
          <dgm:bulletEnabled val="1"/>
        </dgm:presLayoutVars>
      </dgm:prSet>
      <dgm:spPr/>
      <dgm:t>
        <a:bodyPr/>
        <a:lstStyle/>
        <a:p>
          <a:endParaRPr lang="pl-PL"/>
        </a:p>
      </dgm:t>
    </dgm:pt>
    <dgm:pt modelId="{7B64E254-BB38-4EE2-9D3E-6D068C706225}" type="pres">
      <dgm:prSet presAssocID="{C0974F1B-B86B-4B0C-B89E-10BD870900D2}" presName="parentText" presStyleLbl="node1" presStyleIdx="2" presStyleCnt="5">
        <dgm:presLayoutVars>
          <dgm:chMax val="0"/>
          <dgm:bulletEnabled val="1"/>
        </dgm:presLayoutVars>
      </dgm:prSet>
      <dgm:spPr/>
      <dgm:t>
        <a:bodyPr/>
        <a:lstStyle/>
        <a:p>
          <a:endParaRPr lang="pl-PL"/>
        </a:p>
      </dgm:t>
    </dgm:pt>
    <dgm:pt modelId="{CA5A907C-B976-4B43-A186-6C6DCD003981}" type="pres">
      <dgm:prSet presAssocID="{2FBCFA6A-AAC1-41D3-ACCE-402BB83C2005}" presName="spacer" presStyleCnt="0"/>
      <dgm:spPr/>
    </dgm:pt>
    <dgm:pt modelId="{21F6E533-224C-45F9-A96D-CE5A216551BD}" type="pres">
      <dgm:prSet presAssocID="{2D038F77-08FC-410D-A0C4-A41FA95441A8}" presName="parentText" presStyleLbl="node1" presStyleIdx="3" presStyleCnt="5">
        <dgm:presLayoutVars>
          <dgm:chMax val="0"/>
          <dgm:bulletEnabled val="1"/>
        </dgm:presLayoutVars>
      </dgm:prSet>
      <dgm:spPr/>
      <dgm:t>
        <a:bodyPr/>
        <a:lstStyle/>
        <a:p>
          <a:endParaRPr lang="pl-PL"/>
        </a:p>
      </dgm:t>
    </dgm:pt>
    <dgm:pt modelId="{A8C3E235-8E8C-4EFF-A8D5-579188BE49B3}" type="pres">
      <dgm:prSet presAssocID="{2D038F77-08FC-410D-A0C4-A41FA95441A8}" presName="childText" presStyleLbl="revTx" presStyleIdx="2" presStyleCnt="4">
        <dgm:presLayoutVars>
          <dgm:bulletEnabled val="1"/>
        </dgm:presLayoutVars>
      </dgm:prSet>
      <dgm:spPr/>
      <dgm:t>
        <a:bodyPr/>
        <a:lstStyle/>
        <a:p>
          <a:endParaRPr lang="pl-PL"/>
        </a:p>
      </dgm:t>
    </dgm:pt>
    <dgm:pt modelId="{333EF0ED-3619-472A-8EAA-4AF26D8C54E0}" type="pres">
      <dgm:prSet presAssocID="{96091E7F-BAF2-46D8-B20C-FCDFA5E62009}" presName="parentText" presStyleLbl="node1" presStyleIdx="4" presStyleCnt="5">
        <dgm:presLayoutVars>
          <dgm:chMax val="0"/>
          <dgm:bulletEnabled val="1"/>
        </dgm:presLayoutVars>
      </dgm:prSet>
      <dgm:spPr/>
      <dgm:t>
        <a:bodyPr/>
        <a:lstStyle/>
        <a:p>
          <a:endParaRPr lang="pl-PL"/>
        </a:p>
      </dgm:t>
    </dgm:pt>
    <dgm:pt modelId="{A84983EB-1BBD-4F03-9074-429D26E0A0AE}" type="pres">
      <dgm:prSet presAssocID="{96091E7F-BAF2-46D8-B20C-FCDFA5E62009}" presName="childText" presStyleLbl="revTx" presStyleIdx="3" presStyleCnt="4">
        <dgm:presLayoutVars>
          <dgm:bulletEnabled val="1"/>
        </dgm:presLayoutVars>
      </dgm:prSet>
      <dgm:spPr/>
      <dgm:t>
        <a:bodyPr/>
        <a:lstStyle/>
        <a:p>
          <a:endParaRPr lang="pl-PL"/>
        </a:p>
      </dgm:t>
    </dgm:pt>
  </dgm:ptLst>
  <dgm:cxnLst>
    <dgm:cxn modelId="{E0AF319C-0938-4015-AA69-091590655830}" type="presOf" srcId="{2E05609A-EFF9-4590-A001-F4F27026D9E6}" destId="{A8C3E235-8E8C-4EFF-A8D5-579188BE49B3}" srcOrd="0" destOrd="0" presId="urn:microsoft.com/office/officeart/2005/8/layout/vList2"/>
    <dgm:cxn modelId="{8BDF4035-07E2-44D9-9FA1-57C83D586614}" srcId="{C7D774E0-DD0C-4907-98AB-0ABA8973F65E}" destId="{E9BC63AB-E384-4BA6-AC1F-AE2A69D5816E}" srcOrd="0" destOrd="0" parTransId="{508D3AA5-0980-4C1F-B003-A8FC4D2EFB6C}" sibTransId="{2E34C175-F88F-42D9-8ED5-81E924DD78C6}"/>
    <dgm:cxn modelId="{F999C306-B8B8-4070-95FC-0FC9880E0AFA}" srcId="{2D038F77-08FC-410D-A0C4-A41FA95441A8}" destId="{5F4B6485-7B0B-4A9A-8B34-147608176C83}" srcOrd="1" destOrd="0" parTransId="{6CF37A58-FC85-4183-B95E-6B37909043AC}" sibTransId="{7DFFB91F-AA98-4D71-9387-2EB45BC07C0E}"/>
    <dgm:cxn modelId="{AE7354AC-DB0C-44A5-9027-F6BB5ED7DA6D}" type="presOf" srcId="{2D038F77-08FC-410D-A0C4-A41FA95441A8}" destId="{21F6E533-224C-45F9-A96D-CE5A216551BD}" srcOrd="0" destOrd="0" presId="urn:microsoft.com/office/officeart/2005/8/layout/vList2"/>
    <dgm:cxn modelId="{F6CC45C0-D3B8-4C65-B095-149B1B8B66BB}" type="presOf" srcId="{43808A78-CE5F-4A56-A338-5EC1FF4ED77E}" destId="{A84983EB-1BBD-4F03-9074-429D26E0A0AE}" srcOrd="0" destOrd="0" presId="urn:microsoft.com/office/officeart/2005/8/layout/vList2"/>
    <dgm:cxn modelId="{3B2B2159-5CC2-4DE1-AAA5-4FF41A32AD0F}" srcId="{8714857B-35CE-4BFA-B8B2-B344859F505E}" destId="{22C75C94-E8A5-4296-8C3F-0D138D63CB02}" srcOrd="0" destOrd="0" parTransId="{4DE529E1-172F-4268-930A-E3939E071935}" sibTransId="{D6501AAE-ABFE-4F31-9D43-CE30009777CF}"/>
    <dgm:cxn modelId="{66F6AF1A-1DA5-4D12-997F-287646E275B4}" type="presOf" srcId="{96091E7F-BAF2-46D8-B20C-FCDFA5E62009}" destId="{333EF0ED-3619-472A-8EAA-4AF26D8C54E0}" srcOrd="0" destOrd="0" presId="urn:microsoft.com/office/officeart/2005/8/layout/vList2"/>
    <dgm:cxn modelId="{12D4221E-2CE7-475A-968B-CA0CFCD12E26}" type="presOf" srcId="{0F039B47-238B-4F59-B2C9-DDFABA021825}" destId="{A84983EB-1BBD-4F03-9074-429D26E0A0AE}" srcOrd="0" destOrd="2" presId="urn:microsoft.com/office/officeart/2005/8/layout/vList2"/>
    <dgm:cxn modelId="{0EBBFEE7-8778-482E-B7ED-09B10798877C}" srcId="{C7D774E0-DD0C-4907-98AB-0ABA8973F65E}" destId="{96091E7F-BAF2-46D8-B20C-FCDFA5E62009}" srcOrd="4" destOrd="0" parTransId="{4D2E309F-B296-449D-935D-D6AF1139926F}" sibTransId="{05491C9D-F8FC-4CB2-9AFD-BE5AD1506934}"/>
    <dgm:cxn modelId="{DDE18E3D-3467-4CCF-BDC9-3A0E8A234EF0}" type="presOf" srcId="{7C77745D-E056-4D0B-85D7-F6D3DF333659}" destId="{A84983EB-1BBD-4F03-9074-429D26E0A0AE}" srcOrd="0" destOrd="4" presId="urn:microsoft.com/office/officeart/2005/8/layout/vList2"/>
    <dgm:cxn modelId="{E23F632F-1D18-4633-A9CE-398B0304CFA9}" srcId="{C7D774E0-DD0C-4907-98AB-0ABA8973F65E}" destId="{2D038F77-08FC-410D-A0C4-A41FA95441A8}" srcOrd="3" destOrd="0" parTransId="{D6DC7DE7-2262-43BE-AB38-FBB20304B0D2}" sibTransId="{80340329-7894-48CB-B890-8021AA19137F}"/>
    <dgm:cxn modelId="{4838B9DD-F518-4CFA-A39C-1C193C220FEC}" type="presOf" srcId="{8714857B-35CE-4BFA-B8B2-B344859F505E}" destId="{2CB9778E-6D02-45F6-BF2A-993347C791C8}" srcOrd="0" destOrd="0" presId="urn:microsoft.com/office/officeart/2005/8/layout/vList2"/>
    <dgm:cxn modelId="{EAD35353-AA97-4D27-B24C-727B422B5499}" type="presOf" srcId="{696E0C60-11FD-46DE-8923-6146ECCDF6D5}" destId="{A84983EB-1BBD-4F03-9074-429D26E0A0AE}" srcOrd="0" destOrd="3" presId="urn:microsoft.com/office/officeart/2005/8/layout/vList2"/>
    <dgm:cxn modelId="{5B6541BA-1946-4565-8DAD-548128642180}" srcId="{EC8BFC1D-E2C7-468C-A730-2C78166229A9}" destId="{7C77745D-E056-4D0B-85D7-F6D3DF333659}" srcOrd="2" destOrd="0" parTransId="{B52E9473-165D-49FE-A97A-0A3B8843478B}" sibTransId="{2967806E-FD10-42A2-9F2B-01732C286C15}"/>
    <dgm:cxn modelId="{0B6D613D-E93D-4400-AC69-BD8578F854A5}" srcId="{96091E7F-BAF2-46D8-B20C-FCDFA5E62009}" destId="{43808A78-CE5F-4A56-A338-5EC1FF4ED77E}" srcOrd="0" destOrd="0" parTransId="{C73F0362-0F49-44F5-B19C-45C3ECEDE397}" sibTransId="{09944414-05A9-45C7-8C7B-D8607376E203}"/>
    <dgm:cxn modelId="{C2597367-8A2D-477D-9DF9-C794715249B6}" srcId="{C7D774E0-DD0C-4907-98AB-0ABA8973F65E}" destId="{C0974F1B-B86B-4B0C-B89E-10BD870900D2}" srcOrd="2" destOrd="0" parTransId="{284CAC27-52E9-40F7-980E-472650CAE366}" sibTransId="{2FBCFA6A-AAC1-41D3-ACCE-402BB83C2005}"/>
    <dgm:cxn modelId="{75FF6462-9B55-4BE2-8278-B2DA64C0B823}" type="presOf" srcId="{22C75C94-E8A5-4296-8C3F-0D138D63CB02}" destId="{2CB9778E-6D02-45F6-BF2A-993347C791C8}" srcOrd="0" destOrd="1" presId="urn:microsoft.com/office/officeart/2005/8/layout/vList2"/>
    <dgm:cxn modelId="{563AB9B0-C6FE-41C8-9847-906C44925636}" type="presOf" srcId="{5F4B6485-7B0B-4A9A-8B34-147608176C83}" destId="{A8C3E235-8E8C-4EFF-A8D5-579188BE49B3}" srcOrd="0" destOrd="1" presId="urn:microsoft.com/office/officeart/2005/8/layout/vList2"/>
    <dgm:cxn modelId="{A8B60DEF-3201-4FCC-832E-D8EC7D723CFE}" type="presOf" srcId="{E9BC63AB-E384-4BA6-AC1F-AE2A69D5816E}" destId="{6040F4DE-8B54-4415-A8F4-08B2CAA767E7}" srcOrd="0" destOrd="0" presId="urn:microsoft.com/office/officeart/2005/8/layout/vList2"/>
    <dgm:cxn modelId="{14D005AA-AF21-4AE1-B368-0A989A3F271F}" type="presOf" srcId="{C0974F1B-B86B-4B0C-B89E-10BD870900D2}" destId="{7B64E254-BB38-4EE2-9D3E-6D068C706225}" srcOrd="0" destOrd="0" presId="urn:microsoft.com/office/officeart/2005/8/layout/vList2"/>
    <dgm:cxn modelId="{7E6DE37F-EF87-4AF1-A20D-B478E702E5D2}" srcId="{0776AD6A-3DCF-4BDF-BFBE-36633CE31599}" destId="{8714857B-35CE-4BFA-B8B2-B344859F505E}" srcOrd="0" destOrd="0" parTransId="{87EFFD5E-3569-4037-976B-53884BB89804}" sibTransId="{AB63729A-47DE-4C47-8D31-345042589DA1}"/>
    <dgm:cxn modelId="{97627486-C18F-411D-A7D3-32150A510876}" srcId="{2D038F77-08FC-410D-A0C4-A41FA95441A8}" destId="{2E05609A-EFF9-4590-A001-F4F27026D9E6}" srcOrd="0" destOrd="0" parTransId="{BE15C5F8-7B70-40FE-82D3-AACD1DCA2D2F}" sibTransId="{078C99F3-E553-4DCB-93CA-B45CB94B89CC}"/>
    <dgm:cxn modelId="{BF4D32A3-666F-4067-B210-E7C7F5DD6F9A}" srcId="{96091E7F-BAF2-46D8-B20C-FCDFA5E62009}" destId="{EC8BFC1D-E2C7-468C-A730-2C78166229A9}" srcOrd="1" destOrd="0" parTransId="{AA6C643C-8571-41A3-ADDA-B127E358A03C}" sibTransId="{ACC57079-D04A-495C-B465-B979F04A29D1}"/>
    <dgm:cxn modelId="{E8904F92-B3E0-4D5F-8515-01D910FD3AD7}" type="presOf" srcId="{C652762F-841E-498E-9A0C-11659F8D8B8F}" destId="{D69672EB-C171-4530-8CB1-27C237A9A66E}" srcOrd="0" destOrd="0" presId="urn:microsoft.com/office/officeart/2005/8/layout/vList2"/>
    <dgm:cxn modelId="{7013D0C7-AB40-4DF4-BD39-F6020C0E193A}" type="presOf" srcId="{C7D774E0-DD0C-4907-98AB-0ABA8973F65E}" destId="{77C2CE88-68B4-45EE-90C3-8B109ED81034}" srcOrd="0" destOrd="0" presId="urn:microsoft.com/office/officeart/2005/8/layout/vList2"/>
    <dgm:cxn modelId="{38DD5B41-3913-4EBA-9A4C-F0CF9FE60F26}" type="presOf" srcId="{0776AD6A-3DCF-4BDF-BFBE-36633CE31599}" destId="{10E94A7B-B0B9-4164-832E-F431BCA3FAB2}" srcOrd="0" destOrd="0" presId="urn:microsoft.com/office/officeart/2005/8/layout/vList2"/>
    <dgm:cxn modelId="{C8C500D3-254B-41B1-9F07-AE0704BE072D}" srcId="{E9BC63AB-E384-4BA6-AC1F-AE2A69D5816E}" destId="{C652762F-841E-498E-9A0C-11659F8D8B8F}" srcOrd="0" destOrd="0" parTransId="{60226419-5FA8-414B-A8C6-355FF008403B}" sibTransId="{52AD40F4-BCE9-404F-9D6A-52CA163BF549}"/>
    <dgm:cxn modelId="{42188F93-5741-4BA7-8B60-2B799AF5F757}" srcId="{C7D774E0-DD0C-4907-98AB-0ABA8973F65E}" destId="{0776AD6A-3DCF-4BDF-BFBE-36633CE31599}" srcOrd="1" destOrd="0" parTransId="{3255D24F-1A89-4086-94B2-CBCA56B25B54}" sibTransId="{358F0F7E-5C15-40F7-AB97-226D835ED499}"/>
    <dgm:cxn modelId="{0CD2F8DE-04D4-4D46-A54B-BCDE84870373}" srcId="{EC8BFC1D-E2C7-468C-A730-2C78166229A9}" destId="{696E0C60-11FD-46DE-8923-6146ECCDF6D5}" srcOrd="1" destOrd="0" parTransId="{C30EFBEF-0D47-4AC9-9D96-FEE932A5F8CA}" sibTransId="{F4446513-5A6F-4246-8115-1D851BA5088D}"/>
    <dgm:cxn modelId="{080CB10B-0389-44D3-B2F1-97863DDBFAE0}" type="presOf" srcId="{EC8BFC1D-E2C7-468C-A730-2C78166229A9}" destId="{A84983EB-1BBD-4F03-9074-429D26E0A0AE}" srcOrd="0" destOrd="1" presId="urn:microsoft.com/office/officeart/2005/8/layout/vList2"/>
    <dgm:cxn modelId="{2F46E270-4D6F-4066-B2AC-B89058E99A51}" srcId="{EC8BFC1D-E2C7-468C-A730-2C78166229A9}" destId="{0F039B47-238B-4F59-B2C9-DDFABA021825}" srcOrd="0" destOrd="0" parTransId="{951BDC7B-BC7E-4315-83C5-2CE67F17A322}" sibTransId="{C835245F-A9E5-47B8-BD80-12AFF32E65D8}"/>
    <dgm:cxn modelId="{4A71C3A6-572A-4409-83A6-A4CCE053A585}" type="presParOf" srcId="{77C2CE88-68B4-45EE-90C3-8B109ED81034}" destId="{6040F4DE-8B54-4415-A8F4-08B2CAA767E7}" srcOrd="0" destOrd="0" presId="urn:microsoft.com/office/officeart/2005/8/layout/vList2"/>
    <dgm:cxn modelId="{F12D8597-3642-4C2F-AD2D-F9A8E7F4611A}" type="presParOf" srcId="{77C2CE88-68B4-45EE-90C3-8B109ED81034}" destId="{D69672EB-C171-4530-8CB1-27C237A9A66E}" srcOrd="1" destOrd="0" presId="urn:microsoft.com/office/officeart/2005/8/layout/vList2"/>
    <dgm:cxn modelId="{E62F4A25-3115-45A5-ADF0-E58D325DCF6D}" type="presParOf" srcId="{77C2CE88-68B4-45EE-90C3-8B109ED81034}" destId="{10E94A7B-B0B9-4164-832E-F431BCA3FAB2}" srcOrd="2" destOrd="0" presId="urn:microsoft.com/office/officeart/2005/8/layout/vList2"/>
    <dgm:cxn modelId="{A6CEE934-A30B-4F17-B8D3-124FB0B1653C}" type="presParOf" srcId="{77C2CE88-68B4-45EE-90C3-8B109ED81034}" destId="{2CB9778E-6D02-45F6-BF2A-993347C791C8}" srcOrd="3" destOrd="0" presId="urn:microsoft.com/office/officeart/2005/8/layout/vList2"/>
    <dgm:cxn modelId="{E1BEB000-2FD6-49F9-B947-EEB45F8D2D4B}" type="presParOf" srcId="{77C2CE88-68B4-45EE-90C3-8B109ED81034}" destId="{7B64E254-BB38-4EE2-9D3E-6D068C706225}" srcOrd="4" destOrd="0" presId="urn:microsoft.com/office/officeart/2005/8/layout/vList2"/>
    <dgm:cxn modelId="{E275AA20-9793-44CB-8469-D17540E37219}" type="presParOf" srcId="{77C2CE88-68B4-45EE-90C3-8B109ED81034}" destId="{CA5A907C-B976-4B43-A186-6C6DCD003981}" srcOrd="5" destOrd="0" presId="urn:microsoft.com/office/officeart/2005/8/layout/vList2"/>
    <dgm:cxn modelId="{7AC5C7B5-3CDE-4492-B617-4B7ED8F3E712}" type="presParOf" srcId="{77C2CE88-68B4-45EE-90C3-8B109ED81034}" destId="{21F6E533-224C-45F9-A96D-CE5A216551BD}" srcOrd="6" destOrd="0" presId="urn:microsoft.com/office/officeart/2005/8/layout/vList2"/>
    <dgm:cxn modelId="{58001F28-7209-4B57-BEEE-775C04D9089B}" type="presParOf" srcId="{77C2CE88-68B4-45EE-90C3-8B109ED81034}" destId="{A8C3E235-8E8C-4EFF-A8D5-579188BE49B3}" srcOrd="7" destOrd="0" presId="urn:microsoft.com/office/officeart/2005/8/layout/vList2"/>
    <dgm:cxn modelId="{70B5D666-123E-4AA6-8CF8-9A0CB9665A45}" type="presParOf" srcId="{77C2CE88-68B4-45EE-90C3-8B109ED81034}" destId="{333EF0ED-3619-472A-8EAA-4AF26D8C54E0}" srcOrd="8" destOrd="0" presId="urn:microsoft.com/office/officeart/2005/8/layout/vList2"/>
    <dgm:cxn modelId="{53CDEE6B-28B8-48D0-B34C-83139A8D204D}" type="presParOf" srcId="{77C2CE88-68B4-45EE-90C3-8B109ED81034}" destId="{A84983EB-1BBD-4F03-9074-429D26E0A0AE}" srcOrd="9"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041553F-34C9-4E4E-B3E9-58F0071E9D7F}"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DBF27996-7989-4E0C-8BE3-3C0AD67E6234}">
      <dgm:prSet phldrT="[Tekst]"/>
      <dgm:spPr/>
      <dgm:t>
        <a:bodyPr/>
        <a:lstStyle/>
        <a:p>
          <a:r>
            <a:rPr lang="pl-PL" dirty="0" smtClean="0"/>
            <a:t>1. Plan B+R </a:t>
          </a:r>
          <a:r>
            <a:rPr lang="pl-PL" i="1" dirty="0" smtClean="0"/>
            <a:t>(dotyczy projektów z zakresu infrastruktury B+R przeznaczonej do prowadzenia własnych prac badawczo-rozwojowych)</a:t>
          </a:r>
          <a:endParaRPr lang="pl-PL" dirty="0"/>
        </a:p>
      </dgm:t>
    </dgm:pt>
    <dgm:pt modelId="{EB74E5A1-08D4-4C28-A757-848DE2A890E8}" type="parTrans" cxnId="{89545D15-B85D-49D2-B337-CB5FB92A22CE}">
      <dgm:prSet/>
      <dgm:spPr/>
      <dgm:t>
        <a:bodyPr/>
        <a:lstStyle/>
        <a:p>
          <a:endParaRPr lang="pl-PL"/>
        </a:p>
      </dgm:t>
    </dgm:pt>
    <dgm:pt modelId="{065F3F4E-4C63-47B7-B56E-F02A3AE4B18C}" type="sibTrans" cxnId="{89545D15-B85D-49D2-B337-CB5FB92A22CE}">
      <dgm:prSet/>
      <dgm:spPr/>
      <dgm:t>
        <a:bodyPr/>
        <a:lstStyle/>
        <a:p>
          <a:endParaRPr lang="pl-PL"/>
        </a:p>
      </dgm:t>
    </dgm:pt>
    <dgm:pt modelId="{3A0529BC-69FE-4A76-8586-8523BC4744F8}">
      <dgm:prSet phldrT="[Tekst]"/>
      <dgm:spPr/>
      <dgm:t>
        <a:bodyPr/>
        <a:lstStyle/>
        <a:p>
          <a:pPr algn="just"/>
          <a:r>
            <a:rPr lang="pl-PL" dirty="0" smtClean="0"/>
            <a:t>W ramach kryterium weryfikowane będzie czy przedsiębiorstwo przedstawiło plan prac badawczo-rozwojowych uzasadniający realizację projektu.</a:t>
          </a:r>
          <a:endParaRPr lang="pl-PL" dirty="0"/>
        </a:p>
      </dgm:t>
    </dgm:pt>
    <dgm:pt modelId="{531530F5-F205-4DDB-B618-1A1AD467A82B}" type="parTrans" cxnId="{A2476725-F204-4874-85C9-BD1C81013420}">
      <dgm:prSet/>
      <dgm:spPr/>
      <dgm:t>
        <a:bodyPr/>
        <a:lstStyle/>
        <a:p>
          <a:endParaRPr lang="pl-PL"/>
        </a:p>
      </dgm:t>
    </dgm:pt>
    <dgm:pt modelId="{F0F7E945-22B0-4CF6-9190-541A8A796D6B}" type="sibTrans" cxnId="{A2476725-F204-4874-85C9-BD1C81013420}">
      <dgm:prSet/>
      <dgm:spPr/>
      <dgm:t>
        <a:bodyPr/>
        <a:lstStyle/>
        <a:p>
          <a:endParaRPr lang="pl-PL"/>
        </a:p>
      </dgm:t>
    </dgm:pt>
    <dgm:pt modelId="{3FFBDF55-72E7-40BF-B0E7-32C0ACFB4986}">
      <dgm:prSet phldrT="[Tekst]"/>
      <dgm:spPr/>
      <dgm:t>
        <a:bodyPr/>
        <a:lstStyle/>
        <a:p>
          <a:r>
            <a:rPr lang="pl-PL" dirty="0" smtClean="0"/>
            <a:t>2. Komplementarność infrastruktury B+R </a:t>
          </a:r>
          <a:r>
            <a:rPr lang="pl-PL" i="1" dirty="0" smtClean="0"/>
            <a:t>(dotyczy projektów z zakresu infrastruktury B+R instytucji otoczenia biznesu przeznaczonej do świadczenia usług na zewnątrz)</a:t>
          </a:r>
          <a:endParaRPr lang="pl-PL" dirty="0"/>
        </a:p>
      </dgm:t>
    </dgm:pt>
    <dgm:pt modelId="{D9166784-17F2-4B77-A9C3-7847D464A9C4}" type="parTrans" cxnId="{AA5282AB-0290-4006-A2FA-DDC9B8CCFFD6}">
      <dgm:prSet/>
      <dgm:spPr/>
      <dgm:t>
        <a:bodyPr/>
        <a:lstStyle/>
        <a:p>
          <a:endParaRPr lang="pl-PL"/>
        </a:p>
      </dgm:t>
    </dgm:pt>
    <dgm:pt modelId="{E318DECB-A840-4D07-8487-99C782DF7D02}" type="sibTrans" cxnId="{AA5282AB-0290-4006-A2FA-DDC9B8CCFFD6}">
      <dgm:prSet/>
      <dgm:spPr/>
      <dgm:t>
        <a:bodyPr/>
        <a:lstStyle/>
        <a:p>
          <a:endParaRPr lang="pl-PL"/>
        </a:p>
      </dgm:t>
    </dgm:pt>
    <dgm:pt modelId="{89810B13-E05A-45BD-B25D-8EE38572669B}">
      <dgm:prSet phldrT="[Tekst]"/>
      <dgm:spPr/>
      <dgm:t>
        <a:bodyPr/>
        <a:lstStyle/>
        <a:p>
          <a:pPr algn="just"/>
          <a:r>
            <a:rPr lang="x-none" dirty="0" smtClean="0"/>
            <a:t>Weryfikacji będzie podlegać, czy:</a:t>
          </a:r>
          <a:endParaRPr lang="pl-PL" dirty="0"/>
        </a:p>
      </dgm:t>
    </dgm:pt>
    <dgm:pt modelId="{B60019ED-2424-42F6-A725-363511B77B0E}" type="parTrans" cxnId="{887842A9-B64A-40C9-9DE8-CCE0B346BA6E}">
      <dgm:prSet/>
      <dgm:spPr/>
      <dgm:t>
        <a:bodyPr/>
        <a:lstStyle/>
        <a:p>
          <a:endParaRPr lang="pl-PL"/>
        </a:p>
      </dgm:t>
    </dgm:pt>
    <dgm:pt modelId="{C4352893-E511-46AA-8399-94BB625F0E50}" type="sibTrans" cxnId="{887842A9-B64A-40C9-9DE8-CCE0B346BA6E}">
      <dgm:prSet/>
      <dgm:spPr/>
      <dgm:t>
        <a:bodyPr/>
        <a:lstStyle/>
        <a:p>
          <a:endParaRPr lang="pl-PL"/>
        </a:p>
      </dgm:t>
    </dgm:pt>
    <dgm:pt modelId="{F91DD35F-2A45-4957-8A47-AC6563498BF0}">
      <dgm:prSet/>
      <dgm:spPr/>
      <dgm:t>
        <a:bodyPr/>
        <a:lstStyle/>
        <a:p>
          <a:pPr algn="just"/>
          <a:r>
            <a:rPr lang="x-none" dirty="0" smtClean="0"/>
            <a:t>Inwestycja stanowić będzie uzupełnienie istniejących zasobów i  wynika z zapotrzebowana firm technologicznych na podobną infrastrukturę B+R.  </a:t>
          </a:r>
          <a:endParaRPr lang="pl-PL" dirty="0"/>
        </a:p>
      </dgm:t>
    </dgm:pt>
    <dgm:pt modelId="{68086C25-3BC7-457A-9945-52E68AD839B9}" type="parTrans" cxnId="{43F32BB9-AA40-4DAF-8445-9CEAE3BE7EA6}">
      <dgm:prSet/>
      <dgm:spPr/>
      <dgm:t>
        <a:bodyPr/>
        <a:lstStyle/>
        <a:p>
          <a:endParaRPr lang="pl-PL"/>
        </a:p>
      </dgm:t>
    </dgm:pt>
    <dgm:pt modelId="{6BBCB06E-5B4F-429B-A7F5-8F395A68C5D1}" type="sibTrans" cxnId="{43F32BB9-AA40-4DAF-8445-9CEAE3BE7EA6}">
      <dgm:prSet/>
      <dgm:spPr/>
      <dgm:t>
        <a:bodyPr/>
        <a:lstStyle/>
        <a:p>
          <a:endParaRPr lang="pl-PL"/>
        </a:p>
      </dgm:t>
    </dgm:pt>
    <dgm:pt modelId="{9C746018-D28A-4752-9AF3-949EF425C9FE}">
      <dgm:prSet/>
      <dgm:spPr/>
      <dgm:t>
        <a:bodyPr/>
        <a:lstStyle/>
        <a:p>
          <a:pPr algn="just"/>
          <a:r>
            <a:rPr lang="pl-PL" dirty="0" smtClean="0"/>
            <a:t>Inwestycja we wspólną, niezbędną infrastrukturę B+R i jej lokalizacja przyczyni się do redukcji kosztów związanych z zakupem podobnej infrastruktury, inkubacji firm i dalszego prowadzenia prac B+R i jest niezbędna do realizacji wysokiej jakości usług proinnowacyjnych.</a:t>
          </a:r>
          <a:endParaRPr lang="pl-PL" dirty="0"/>
        </a:p>
      </dgm:t>
    </dgm:pt>
    <dgm:pt modelId="{8A365E7D-C503-4015-BCEC-1840440A8024}" type="parTrans" cxnId="{DAF20E30-B4F2-4120-A44C-9968B85E6996}">
      <dgm:prSet/>
      <dgm:spPr/>
      <dgm:t>
        <a:bodyPr/>
        <a:lstStyle/>
        <a:p>
          <a:endParaRPr lang="pl-PL"/>
        </a:p>
      </dgm:t>
    </dgm:pt>
    <dgm:pt modelId="{E1FC29E1-CBD4-4F64-BB47-C67E2FD7C33A}" type="sibTrans" cxnId="{DAF20E30-B4F2-4120-A44C-9968B85E6996}">
      <dgm:prSet/>
      <dgm:spPr/>
      <dgm:t>
        <a:bodyPr/>
        <a:lstStyle/>
        <a:p>
          <a:endParaRPr lang="pl-PL"/>
        </a:p>
      </dgm:t>
    </dgm:pt>
    <dgm:pt modelId="{23808976-CC2D-4AC4-A50D-C1F62B679374}" type="pres">
      <dgm:prSet presAssocID="{2041553F-34C9-4E4E-B3E9-58F0071E9D7F}" presName="linear" presStyleCnt="0">
        <dgm:presLayoutVars>
          <dgm:animLvl val="lvl"/>
          <dgm:resizeHandles val="exact"/>
        </dgm:presLayoutVars>
      </dgm:prSet>
      <dgm:spPr/>
      <dgm:t>
        <a:bodyPr/>
        <a:lstStyle/>
        <a:p>
          <a:endParaRPr lang="pl-PL"/>
        </a:p>
      </dgm:t>
    </dgm:pt>
    <dgm:pt modelId="{337F84E1-938B-4E66-B21B-D0023355120C}" type="pres">
      <dgm:prSet presAssocID="{DBF27996-7989-4E0C-8BE3-3C0AD67E6234}" presName="parentText" presStyleLbl="node1" presStyleIdx="0" presStyleCnt="2">
        <dgm:presLayoutVars>
          <dgm:chMax val="0"/>
          <dgm:bulletEnabled val="1"/>
        </dgm:presLayoutVars>
      </dgm:prSet>
      <dgm:spPr/>
      <dgm:t>
        <a:bodyPr/>
        <a:lstStyle/>
        <a:p>
          <a:endParaRPr lang="pl-PL"/>
        </a:p>
      </dgm:t>
    </dgm:pt>
    <dgm:pt modelId="{B76E9915-206D-4DA7-94ED-A91D3821FA3B}" type="pres">
      <dgm:prSet presAssocID="{DBF27996-7989-4E0C-8BE3-3C0AD67E6234}" presName="childText" presStyleLbl="revTx" presStyleIdx="0" presStyleCnt="2">
        <dgm:presLayoutVars>
          <dgm:bulletEnabled val="1"/>
        </dgm:presLayoutVars>
      </dgm:prSet>
      <dgm:spPr/>
      <dgm:t>
        <a:bodyPr/>
        <a:lstStyle/>
        <a:p>
          <a:endParaRPr lang="pl-PL"/>
        </a:p>
      </dgm:t>
    </dgm:pt>
    <dgm:pt modelId="{282050AB-E1A5-4645-88A6-DFE0224EFA51}" type="pres">
      <dgm:prSet presAssocID="{3FFBDF55-72E7-40BF-B0E7-32C0ACFB4986}" presName="parentText" presStyleLbl="node1" presStyleIdx="1" presStyleCnt="2">
        <dgm:presLayoutVars>
          <dgm:chMax val="0"/>
          <dgm:bulletEnabled val="1"/>
        </dgm:presLayoutVars>
      </dgm:prSet>
      <dgm:spPr/>
      <dgm:t>
        <a:bodyPr/>
        <a:lstStyle/>
        <a:p>
          <a:endParaRPr lang="pl-PL"/>
        </a:p>
      </dgm:t>
    </dgm:pt>
    <dgm:pt modelId="{81D2B85B-6239-44ED-95A9-9F1AE1B46F04}" type="pres">
      <dgm:prSet presAssocID="{3FFBDF55-72E7-40BF-B0E7-32C0ACFB4986}" presName="childText" presStyleLbl="revTx" presStyleIdx="1" presStyleCnt="2">
        <dgm:presLayoutVars>
          <dgm:bulletEnabled val="1"/>
        </dgm:presLayoutVars>
      </dgm:prSet>
      <dgm:spPr/>
      <dgm:t>
        <a:bodyPr/>
        <a:lstStyle/>
        <a:p>
          <a:endParaRPr lang="pl-PL"/>
        </a:p>
      </dgm:t>
    </dgm:pt>
  </dgm:ptLst>
  <dgm:cxnLst>
    <dgm:cxn modelId="{1436710F-5BF9-4C14-AD20-39D8F3143801}" type="presOf" srcId="{3FFBDF55-72E7-40BF-B0E7-32C0ACFB4986}" destId="{282050AB-E1A5-4645-88A6-DFE0224EFA51}" srcOrd="0" destOrd="0" presId="urn:microsoft.com/office/officeart/2005/8/layout/vList2"/>
    <dgm:cxn modelId="{A2476725-F204-4874-85C9-BD1C81013420}" srcId="{DBF27996-7989-4E0C-8BE3-3C0AD67E6234}" destId="{3A0529BC-69FE-4A76-8586-8523BC4744F8}" srcOrd="0" destOrd="0" parTransId="{531530F5-F205-4DDB-B618-1A1AD467A82B}" sibTransId="{F0F7E945-22B0-4CF6-9190-541A8A796D6B}"/>
    <dgm:cxn modelId="{91C14632-BAEB-42F3-B24D-DA4538D3D94A}" type="presOf" srcId="{9C746018-D28A-4752-9AF3-949EF425C9FE}" destId="{81D2B85B-6239-44ED-95A9-9F1AE1B46F04}" srcOrd="0" destOrd="2" presId="urn:microsoft.com/office/officeart/2005/8/layout/vList2"/>
    <dgm:cxn modelId="{AA5282AB-0290-4006-A2FA-DDC9B8CCFFD6}" srcId="{2041553F-34C9-4E4E-B3E9-58F0071E9D7F}" destId="{3FFBDF55-72E7-40BF-B0E7-32C0ACFB4986}" srcOrd="1" destOrd="0" parTransId="{D9166784-17F2-4B77-A9C3-7847D464A9C4}" sibTransId="{E318DECB-A840-4D07-8487-99C782DF7D02}"/>
    <dgm:cxn modelId="{A5E3BE57-72BA-4D59-BB0C-9A1EA11A00CC}" type="presOf" srcId="{89810B13-E05A-45BD-B25D-8EE38572669B}" destId="{81D2B85B-6239-44ED-95A9-9F1AE1B46F04}" srcOrd="0" destOrd="0" presId="urn:microsoft.com/office/officeart/2005/8/layout/vList2"/>
    <dgm:cxn modelId="{52393E0C-1054-4844-8A58-25B3EC34574D}" type="presOf" srcId="{3A0529BC-69FE-4A76-8586-8523BC4744F8}" destId="{B76E9915-206D-4DA7-94ED-A91D3821FA3B}" srcOrd="0" destOrd="0" presId="urn:microsoft.com/office/officeart/2005/8/layout/vList2"/>
    <dgm:cxn modelId="{9DEB9CDD-0175-4EFC-B0CF-9FF92FA23333}" type="presOf" srcId="{2041553F-34C9-4E4E-B3E9-58F0071E9D7F}" destId="{23808976-CC2D-4AC4-A50D-C1F62B679374}" srcOrd="0" destOrd="0" presId="urn:microsoft.com/office/officeart/2005/8/layout/vList2"/>
    <dgm:cxn modelId="{4641A616-FE9F-4EAE-8808-674353238C4D}" type="presOf" srcId="{DBF27996-7989-4E0C-8BE3-3C0AD67E6234}" destId="{337F84E1-938B-4E66-B21B-D0023355120C}" srcOrd="0" destOrd="0" presId="urn:microsoft.com/office/officeart/2005/8/layout/vList2"/>
    <dgm:cxn modelId="{43F32BB9-AA40-4DAF-8445-9CEAE3BE7EA6}" srcId="{3FFBDF55-72E7-40BF-B0E7-32C0ACFB4986}" destId="{F91DD35F-2A45-4957-8A47-AC6563498BF0}" srcOrd="1" destOrd="0" parTransId="{68086C25-3BC7-457A-9945-52E68AD839B9}" sibTransId="{6BBCB06E-5B4F-429B-A7F5-8F395A68C5D1}"/>
    <dgm:cxn modelId="{DAF20E30-B4F2-4120-A44C-9968B85E6996}" srcId="{3FFBDF55-72E7-40BF-B0E7-32C0ACFB4986}" destId="{9C746018-D28A-4752-9AF3-949EF425C9FE}" srcOrd="2" destOrd="0" parTransId="{8A365E7D-C503-4015-BCEC-1840440A8024}" sibTransId="{E1FC29E1-CBD4-4F64-BB47-C67E2FD7C33A}"/>
    <dgm:cxn modelId="{887842A9-B64A-40C9-9DE8-CCE0B346BA6E}" srcId="{3FFBDF55-72E7-40BF-B0E7-32C0ACFB4986}" destId="{89810B13-E05A-45BD-B25D-8EE38572669B}" srcOrd="0" destOrd="0" parTransId="{B60019ED-2424-42F6-A725-363511B77B0E}" sibTransId="{C4352893-E511-46AA-8399-94BB625F0E50}"/>
    <dgm:cxn modelId="{89545D15-B85D-49D2-B337-CB5FB92A22CE}" srcId="{2041553F-34C9-4E4E-B3E9-58F0071E9D7F}" destId="{DBF27996-7989-4E0C-8BE3-3C0AD67E6234}" srcOrd="0" destOrd="0" parTransId="{EB74E5A1-08D4-4C28-A757-848DE2A890E8}" sibTransId="{065F3F4E-4C63-47B7-B56E-F02A3AE4B18C}"/>
    <dgm:cxn modelId="{68BA19C9-2D3A-44CF-A99D-A85177016406}" type="presOf" srcId="{F91DD35F-2A45-4957-8A47-AC6563498BF0}" destId="{81D2B85B-6239-44ED-95A9-9F1AE1B46F04}" srcOrd="0" destOrd="1" presId="urn:microsoft.com/office/officeart/2005/8/layout/vList2"/>
    <dgm:cxn modelId="{8B0D1360-8A53-4D51-AC37-4C9E57A28319}" type="presParOf" srcId="{23808976-CC2D-4AC4-A50D-C1F62B679374}" destId="{337F84E1-938B-4E66-B21B-D0023355120C}" srcOrd="0" destOrd="0" presId="urn:microsoft.com/office/officeart/2005/8/layout/vList2"/>
    <dgm:cxn modelId="{24C18DFB-F9F6-4D07-A352-2244DDA15B4F}" type="presParOf" srcId="{23808976-CC2D-4AC4-A50D-C1F62B679374}" destId="{B76E9915-206D-4DA7-94ED-A91D3821FA3B}" srcOrd="1" destOrd="0" presId="urn:microsoft.com/office/officeart/2005/8/layout/vList2"/>
    <dgm:cxn modelId="{FBB9BD90-A916-4E5A-AA9F-6AAAE8B78162}" type="presParOf" srcId="{23808976-CC2D-4AC4-A50D-C1F62B679374}" destId="{282050AB-E1A5-4645-88A6-DFE0224EFA51}" srcOrd="2" destOrd="0" presId="urn:microsoft.com/office/officeart/2005/8/layout/vList2"/>
    <dgm:cxn modelId="{F79CE2FD-6E7E-41FC-889A-189D4E003110}" type="presParOf" srcId="{23808976-CC2D-4AC4-A50D-C1F62B679374}" destId="{81D2B85B-6239-44ED-95A9-9F1AE1B46F04}"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4F109906-B3B0-4AC6-9997-2532DAB8A8FD}"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64AC5DCE-6ACE-474B-B9EC-24593085E44F}">
      <dgm:prSet phldrT="[Tekst]"/>
      <dgm:spPr/>
      <dgm:t>
        <a:bodyPr/>
        <a:lstStyle/>
        <a:p>
          <a:r>
            <a:rPr lang="pl-PL" dirty="0" smtClean="0"/>
            <a:t>3. Współpraca dużego przedsiębiorstwa/dyfuzja innowacji (dotyczy dużych przedsiębiorstw)</a:t>
          </a:r>
          <a:endParaRPr lang="pl-PL" dirty="0"/>
        </a:p>
      </dgm:t>
    </dgm:pt>
    <dgm:pt modelId="{7561B594-D130-485D-8A69-AA26A9DAA79C}" type="parTrans" cxnId="{E4DD0B75-6C48-4399-BFD4-D930C0BA4F8C}">
      <dgm:prSet/>
      <dgm:spPr/>
      <dgm:t>
        <a:bodyPr/>
        <a:lstStyle/>
        <a:p>
          <a:endParaRPr lang="pl-PL"/>
        </a:p>
      </dgm:t>
    </dgm:pt>
    <dgm:pt modelId="{515F87E2-F364-40D0-B6E6-D8E9C6110BB1}" type="sibTrans" cxnId="{E4DD0B75-6C48-4399-BFD4-D930C0BA4F8C}">
      <dgm:prSet/>
      <dgm:spPr/>
      <dgm:t>
        <a:bodyPr/>
        <a:lstStyle/>
        <a:p>
          <a:endParaRPr lang="pl-PL"/>
        </a:p>
      </dgm:t>
    </dgm:pt>
    <dgm:pt modelId="{45F5188D-2742-47D1-A449-B42B94122045}">
      <dgm:prSet phldrT="[Tekst]"/>
      <dgm:spPr/>
      <dgm:t>
        <a:bodyPr/>
        <a:lstStyle/>
        <a:p>
          <a:pPr algn="just"/>
          <a:r>
            <a:rPr lang="pl-PL" dirty="0" smtClean="0"/>
            <a:t>Kryterium oceniane będzie na podstawie analizy dokumentacji projektowej. Wsparcie dla dużych przedsiębiorstw uzależnione będzie od spełnienia warunku dyfuzji innowacji albo współpracy</a:t>
          </a:r>
          <a:r>
            <a:rPr lang="pl-PL" i="1" dirty="0" smtClean="0"/>
            <a:t> </a:t>
          </a:r>
          <a:r>
            <a:rPr lang="pl-PL" dirty="0" smtClean="0">
              <a:solidFill>
                <a:srgbClr val="FF0000"/>
              </a:solidFill>
            </a:rPr>
            <a:t>w zakresie działalności B+R</a:t>
          </a:r>
          <a:r>
            <a:rPr lang="pl-PL" dirty="0" smtClean="0"/>
            <a:t> dużego przedsiębiorstwa z MŚP, jednostką naukową lub organizacją pozarządową lub instytucją badawczą.</a:t>
          </a:r>
          <a:endParaRPr lang="pl-PL" dirty="0"/>
        </a:p>
      </dgm:t>
    </dgm:pt>
    <dgm:pt modelId="{E8CE36A8-77D9-4C28-B32B-62F982885609}" type="parTrans" cxnId="{48D1FE34-DF22-4842-85FE-A0A4FA579B66}">
      <dgm:prSet/>
      <dgm:spPr/>
      <dgm:t>
        <a:bodyPr/>
        <a:lstStyle/>
        <a:p>
          <a:endParaRPr lang="pl-PL"/>
        </a:p>
      </dgm:t>
    </dgm:pt>
    <dgm:pt modelId="{228B0ACD-CE91-46DB-BDD7-D24A2EA8CC49}" type="sibTrans" cxnId="{48D1FE34-DF22-4842-85FE-A0A4FA579B66}">
      <dgm:prSet/>
      <dgm:spPr/>
      <dgm:t>
        <a:bodyPr/>
        <a:lstStyle/>
        <a:p>
          <a:endParaRPr lang="pl-PL"/>
        </a:p>
      </dgm:t>
    </dgm:pt>
    <dgm:pt modelId="{4916B258-1464-41FC-A042-64F3AE408924}">
      <dgm:prSet phldrT="[Tekst]"/>
      <dgm:spPr/>
      <dgm:t>
        <a:bodyPr/>
        <a:lstStyle/>
        <a:p>
          <a:r>
            <a:rPr lang="pl-PL" dirty="0" smtClean="0"/>
            <a:t>UWAGA:</a:t>
          </a:r>
          <a:endParaRPr lang="pl-PL" dirty="0"/>
        </a:p>
      </dgm:t>
    </dgm:pt>
    <dgm:pt modelId="{021B52E5-933E-454A-B5FD-5A290386E892}" type="parTrans" cxnId="{143DE884-0A45-46FA-864B-2198E1B0CD6F}">
      <dgm:prSet/>
      <dgm:spPr/>
      <dgm:t>
        <a:bodyPr/>
        <a:lstStyle/>
        <a:p>
          <a:endParaRPr lang="pl-PL"/>
        </a:p>
      </dgm:t>
    </dgm:pt>
    <dgm:pt modelId="{E81F0D17-E41B-490C-A7AF-ED17E74DD11D}" type="sibTrans" cxnId="{143DE884-0A45-46FA-864B-2198E1B0CD6F}">
      <dgm:prSet/>
      <dgm:spPr/>
      <dgm:t>
        <a:bodyPr/>
        <a:lstStyle/>
        <a:p>
          <a:endParaRPr lang="pl-PL"/>
        </a:p>
      </dgm:t>
    </dgm:pt>
    <dgm:pt modelId="{5FD87544-FAD5-4F63-9539-8CB6C8980C9A}">
      <dgm:prSet phldrT="[Tekst]"/>
      <dgm:spPr/>
      <dgm:t>
        <a:bodyPr/>
        <a:lstStyle/>
        <a:p>
          <a:pPr algn="just"/>
          <a:r>
            <a:rPr lang="pl-PL" dirty="0" smtClean="0"/>
            <a:t>1. </a:t>
          </a:r>
          <a:r>
            <a:rPr lang="x-none" dirty="0" smtClean="0"/>
            <a:t>Rekomendujemy dodanie definicji dyfuzji (z uwagi na fakt, że jest to warunek obligatoryjny) oraz doprecyzowanie, że współpraca pomiędzy DP a MŚP itd. ma dotyczyć działalności B+R.</a:t>
          </a:r>
          <a:endParaRPr lang="pl-PL" dirty="0"/>
        </a:p>
      </dgm:t>
    </dgm:pt>
    <dgm:pt modelId="{21757A26-E617-4C64-9B55-25470F91496C}" type="parTrans" cxnId="{77E641A5-CEA1-4FB2-8F16-FEA7C63B802E}">
      <dgm:prSet/>
      <dgm:spPr/>
      <dgm:t>
        <a:bodyPr/>
        <a:lstStyle/>
        <a:p>
          <a:endParaRPr lang="pl-PL"/>
        </a:p>
      </dgm:t>
    </dgm:pt>
    <dgm:pt modelId="{F7A1508D-87A5-4A7F-8779-CC5384821D25}" type="sibTrans" cxnId="{77E641A5-CEA1-4FB2-8F16-FEA7C63B802E}">
      <dgm:prSet/>
      <dgm:spPr/>
      <dgm:t>
        <a:bodyPr/>
        <a:lstStyle/>
        <a:p>
          <a:endParaRPr lang="pl-PL"/>
        </a:p>
      </dgm:t>
    </dgm:pt>
    <dgm:pt modelId="{B7C6C5F0-CC2B-4E40-8C8C-42F3EE51322A}">
      <dgm:prSet/>
      <dgm:spPr/>
      <dgm:t>
        <a:bodyPr/>
        <a:lstStyle/>
        <a:p>
          <a:pPr algn="just"/>
          <a:r>
            <a:rPr lang="pl-PL" dirty="0" smtClean="0">
              <a:solidFill>
                <a:srgbClr val="FF0000"/>
              </a:solidFill>
            </a:rPr>
            <a:t>Warunek dyfuzji innowacji jest spełniony gdy wyniki prac B+R:  </a:t>
          </a:r>
          <a:endParaRPr lang="pl-PL" dirty="0">
            <a:solidFill>
              <a:srgbClr val="FF0000"/>
            </a:solidFill>
          </a:endParaRPr>
        </a:p>
      </dgm:t>
    </dgm:pt>
    <dgm:pt modelId="{04D46927-D662-4627-8C09-A24BEF0BA7A9}" type="parTrans" cxnId="{C6CC336F-4723-45EB-AFF0-75771923B3CF}">
      <dgm:prSet/>
      <dgm:spPr/>
      <dgm:t>
        <a:bodyPr/>
        <a:lstStyle/>
        <a:p>
          <a:endParaRPr lang="pl-PL"/>
        </a:p>
      </dgm:t>
    </dgm:pt>
    <dgm:pt modelId="{F3B10D0F-3FE3-4B0A-AE2C-2549DB240AD2}" type="sibTrans" cxnId="{C6CC336F-4723-45EB-AFF0-75771923B3CF}">
      <dgm:prSet/>
      <dgm:spPr/>
      <dgm:t>
        <a:bodyPr/>
        <a:lstStyle/>
        <a:p>
          <a:endParaRPr lang="pl-PL"/>
        </a:p>
      </dgm:t>
    </dgm:pt>
    <dgm:pt modelId="{52650336-F698-401C-A305-B49ADE7EE28C}">
      <dgm:prSet/>
      <dgm:spPr/>
      <dgm:t>
        <a:bodyPr/>
        <a:lstStyle/>
        <a:p>
          <a:pPr algn="just"/>
          <a:r>
            <a:rPr lang="pl-PL" dirty="0" smtClean="0">
              <a:solidFill>
                <a:srgbClr val="FF0000"/>
              </a:solidFill>
            </a:rPr>
            <a:t>- zostaną zaprezentowane na co najmniej 3 konferencjach naukowych</a:t>
          </a:r>
          <a:br>
            <a:rPr lang="pl-PL" dirty="0" smtClean="0">
              <a:solidFill>
                <a:srgbClr val="FF0000"/>
              </a:solidFill>
            </a:rPr>
          </a:br>
          <a:r>
            <a:rPr lang="pl-PL" dirty="0" smtClean="0">
              <a:solidFill>
                <a:srgbClr val="FF0000"/>
              </a:solidFill>
            </a:rPr>
            <a:t> i technicznych, w tym co najmniej 1 o randze ogólnokrajowej lub;</a:t>
          </a:r>
          <a:endParaRPr lang="pl-PL" dirty="0">
            <a:solidFill>
              <a:srgbClr val="FF0000"/>
            </a:solidFill>
          </a:endParaRPr>
        </a:p>
      </dgm:t>
    </dgm:pt>
    <dgm:pt modelId="{03ED34D4-B2BE-4568-9673-EBA37DF78F46}" type="parTrans" cxnId="{E1171751-72BC-4A4E-B081-AC00F853E1CE}">
      <dgm:prSet/>
      <dgm:spPr/>
      <dgm:t>
        <a:bodyPr/>
        <a:lstStyle/>
        <a:p>
          <a:endParaRPr lang="pl-PL"/>
        </a:p>
      </dgm:t>
    </dgm:pt>
    <dgm:pt modelId="{982941F3-9664-4417-A129-D390EDBBCF95}" type="sibTrans" cxnId="{E1171751-72BC-4A4E-B081-AC00F853E1CE}">
      <dgm:prSet/>
      <dgm:spPr/>
      <dgm:t>
        <a:bodyPr/>
        <a:lstStyle/>
        <a:p>
          <a:endParaRPr lang="pl-PL"/>
        </a:p>
      </dgm:t>
    </dgm:pt>
    <dgm:pt modelId="{FD086F77-E0C4-4E44-BFD3-9FDF02B21452}">
      <dgm:prSet/>
      <dgm:spPr/>
      <dgm:t>
        <a:bodyPr/>
        <a:lstStyle/>
        <a:p>
          <a:pPr algn="just"/>
          <a:r>
            <a:rPr lang="pl-PL" dirty="0" smtClean="0">
              <a:solidFill>
                <a:srgbClr val="FF0000"/>
              </a:solidFill>
            </a:rPr>
            <a:t>- zostaną opublikowane w co najmniej 2 czasopismach naukowych lub technicznych, lub;</a:t>
          </a:r>
          <a:endParaRPr lang="pl-PL" dirty="0">
            <a:solidFill>
              <a:srgbClr val="FF0000"/>
            </a:solidFill>
          </a:endParaRPr>
        </a:p>
      </dgm:t>
    </dgm:pt>
    <dgm:pt modelId="{931C6FAD-C1DE-4B2A-A9BB-0D2BAA0DF62F}" type="parTrans" cxnId="{B8B7777F-3A27-482A-AD0D-BF36A6489D86}">
      <dgm:prSet/>
      <dgm:spPr/>
      <dgm:t>
        <a:bodyPr/>
        <a:lstStyle/>
        <a:p>
          <a:endParaRPr lang="pl-PL"/>
        </a:p>
      </dgm:t>
    </dgm:pt>
    <dgm:pt modelId="{66DD2F56-2390-45AA-AF54-03917EA93B27}" type="sibTrans" cxnId="{B8B7777F-3A27-482A-AD0D-BF36A6489D86}">
      <dgm:prSet/>
      <dgm:spPr/>
      <dgm:t>
        <a:bodyPr/>
        <a:lstStyle/>
        <a:p>
          <a:endParaRPr lang="pl-PL"/>
        </a:p>
      </dgm:t>
    </dgm:pt>
    <dgm:pt modelId="{1ABEB405-1CFF-4ADA-ADA4-75A436FDB80A}">
      <dgm:prSet/>
      <dgm:spPr/>
      <dgm:t>
        <a:bodyPr/>
        <a:lstStyle/>
        <a:p>
          <a:pPr algn="just"/>
          <a:r>
            <a:rPr lang="pl-PL" dirty="0" smtClean="0">
              <a:solidFill>
                <a:srgbClr val="FF0000"/>
              </a:solidFill>
            </a:rPr>
            <a:t>- zostaną udostępnione w powszechnie dostępnych bazach danych zapewniających swobodny dostęp do uzyskanych wyników badań (surowych danych badawczych), lub;</a:t>
          </a:r>
          <a:endParaRPr lang="pl-PL" dirty="0">
            <a:solidFill>
              <a:srgbClr val="FF0000"/>
            </a:solidFill>
          </a:endParaRPr>
        </a:p>
      </dgm:t>
    </dgm:pt>
    <dgm:pt modelId="{F21CC8A0-5409-4358-908C-D49CEB3CA6BB}" type="parTrans" cxnId="{ACA25019-7799-430E-8538-D8A7B5294A23}">
      <dgm:prSet/>
      <dgm:spPr/>
      <dgm:t>
        <a:bodyPr/>
        <a:lstStyle/>
        <a:p>
          <a:endParaRPr lang="pl-PL"/>
        </a:p>
      </dgm:t>
    </dgm:pt>
    <dgm:pt modelId="{22B3DF5F-B5A6-450E-8846-D3309CBAEE98}" type="sibTrans" cxnId="{ACA25019-7799-430E-8538-D8A7B5294A23}">
      <dgm:prSet/>
      <dgm:spPr/>
      <dgm:t>
        <a:bodyPr/>
        <a:lstStyle/>
        <a:p>
          <a:endParaRPr lang="pl-PL"/>
        </a:p>
      </dgm:t>
    </dgm:pt>
    <dgm:pt modelId="{CB137A71-F33C-4CFB-87EB-8978957ABE4F}">
      <dgm:prSet/>
      <dgm:spPr/>
      <dgm:t>
        <a:bodyPr/>
        <a:lstStyle/>
        <a:p>
          <a:pPr algn="just"/>
          <a:r>
            <a:rPr lang="pl-PL" dirty="0" smtClean="0">
              <a:solidFill>
                <a:srgbClr val="FF0000"/>
              </a:solidFill>
            </a:rPr>
            <a:t>- zostaną w całości rozpowszechnione za pośrednictwem oprogramowania bezpłatnego lub oprogramowania z licencją otwartego dostępu. </a:t>
          </a:r>
          <a:endParaRPr lang="pl-PL" dirty="0">
            <a:solidFill>
              <a:srgbClr val="FF0000"/>
            </a:solidFill>
          </a:endParaRPr>
        </a:p>
      </dgm:t>
    </dgm:pt>
    <dgm:pt modelId="{6AFC8539-CC01-4C56-AD78-7008E524894F}" type="parTrans" cxnId="{0A1CAE4B-559C-419F-99B5-91183C9CC302}">
      <dgm:prSet/>
      <dgm:spPr/>
      <dgm:t>
        <a:bodyPr/>
        <a:lstStyle/>
        <a:p>
          <a:endParaRPr lang="pl-PL"/>
        </a:p>
      </dgm:t>
    </dgm:pt>
    <dgm:pt modelId="{7B724035-B336-4CD8-851C-102573603510}" type="sibTrans" cxnId="{0A1CAE4B-559C-419F-99B5-91183C9CC302}">
      <dgm:prSet/>
      <dgm:spPr/>
      <dgm:t>
        <a:bodyPr/>
        <a:lstStyle/>
        <a:p>
          <a:endParaRPr lang="pl-PL"/>
        </a:p>
      </dgm:t>
    </dgm:pt>
    <dgm:pt modelId="{FEFB6E99-D967-4CE0-B028-E82119C1663C}">
      <dgm:prSet/>
      <dgm:spPr/>
      <dgm:t>
        <a:bodyPr/>
        <a:lstStyle/>
        <a:p>
          <a:pPr algn="just"/>
          <a:r>
            <a:rPr lang="pl-PL" dirty="0" smtClean="0">
              <a:solidFill>
                <a:srgbClr val="FF0000"/>
              </a:solidFill>
            </a:rPr>
            <a:t>Przeprowadzenie ww. działań upowszechniających będzie przedmiotem monitorowania lub kontroli przedsięwzięcia prowadzonej w ramach kontroli trwałości. Rozpowszechnianie wyników prac B+R w gospodarce regionalnej musi nastąpić w okresie trwałości projektu .</a:t>
          </a:r>
          <a:endParaRPr lang="pl-PL" dirty="0">
            <a:solidFill>
              <a:srgbClr val="FF0000"/>
            </a:solidFill>
          </a:endParaRPr>
        </a:p>
      </dgm:t>
    </dgm:pt>
    <dgm:pt modelId="{EA11EAAC-E7B8-491A-9A12-2F648A32B435}" type="parTrans" cxnId="{48C4A879-33EB-457D-9865-8FE133C0AFD7}">
      <dgm:prSet/>
      <dgm:spPr/>
      <dgm:t>
        <a:bodyPr/>
        <a:lstStyle/>
        <a:p>
          <a:endParaRPr lang="pl-PL"/>
        </a:p>
      </dgm:t>
    </dgm:pt>
    <dgm:pt modelId="{203ECF8F-575E-4321-93AA-0ED1E00CF468}" type="sibTrans" cxnId="{48C4A879-33EB-457D-9865-8FE133C0AFD7}">
      <dgm:prSet/>
      <dgm:spPr/>
      <dgm:t>
        <a:bodyPr/>
        <a:lstStyle/>
        <a:p>
          <a:endParaRPr lang="pl-PL"/>
        </a:p>
      </dgm:t>
    </dgm:pt>
    <dgm:pt modelId="{C4B9D035-E988-4894-8DAA-4272660430A5}">
      <dgm:prSet/>
      <dgm:spPr/>
      <dgm:t>
        <a:bodyPr/>
        <a:lstStyle/>
        <a:p>
          <a:pPr algn="just"/>
          <a:r>
            <a:rPr lang="pl-PL" strike="sngStrike" dirty="0" smtClean="0"/>
            <a:t>Czy wnioskodawca zapewnił, iż wkład finansowy z funduszy nie spowoduje znaczącego ubytku liczby miejsc pracy w istniejących lokalizacjach tego przedsiębiorcy na terytorium UE ?</a:t>
          </a:r>
          <a:endParaRPr lang="pl-PL" strike="sngStrike" dirty="0"/>
        </a:p>
      </dgm:t>
    </dgm:pt>
    <dgm:pt modelId="{F4F78F8D-7F4B-4E28-8C01-9E818089E7AC}" type="parTrans" cxnId="{B333216F-3F20-43B4-9EBB-434F0164726D}">
      <dgm:prSet/>
      <dgm:spPr/>
      <dgm:t>
        <a:bodyPr/>
        <a:lstStyle/>
        <a:p>
          <a:endParaRPr lang="pl-PL"/>
        </a:p>
      </dgm:t>
    </dgm:pt>
    <dgm:pt modelId="{60F64A4B-39A3-4546-A9CD-8915297B3436}" type="sibTrans" cxnId="{B333216F-3F20-43B4-9EBB-434F0164726D}">
      <dgm:prSet/>
      <dgm:spPr/>
      <dgm:t>
        <a:bodyPr/>
        <a:lstStyle/>
        <a:p>
          <a:endParaRPr lang="pl-PL"/>
        </a:p>
      </dgm:t>
    </dgm:pt>
    <dgm:pt modelId="{DECC5776-3976-4BCD-BFD1-D841150C9440}">
      <dgm:prSet/>
      <dgm:spPr/>
      <dgm:t>
        <a:bodyPr/>
        <a:lstStyle/>
        <a:p>
          <a:pPr algn="just"/>
          <a:r>
            <a:rPr lang="pl-PL" dirty="0" smtClean="0"/>
            <a:t>2. </a:t>
          </a:r>
          <a:r>
            <a:rPr lang="x-none" dirty="0" smtClean="0"/>
            <a:t>Kwestia</a:t>
          </a:r>
          <a:r>
            <a:rPr lang="pl-PL" dirty="0" smtClean="0"/>
            <a:t> dot. zapewnienia przez wnioskodawcę</a:t>
          </a:r>
          <a:r>
            <a:rPr lang="x-none" dirty="0" smtClean="0"/>
            <a:t>, iż wkład finansowy z funduszy nie spowoduje znaczącego ubytku liczby miejsc pracy w istniejących lokalizacjach tego przedsiębiorcy na terytorium UE</a:t>
          </a:r>
          <a:r>
            <a:rPr lang="pl-PL" dirty="0" smtClean="0"/>
            <a:t> jest</a:t>
          </a:r>
          <a:r>
            <a:rPr lang="x-none" dirty="0" smtClean="0"/>
            <a:t> raczej do rozstrzygnięcia na poziomie zapisów umowy o dofinansowanie a nie kryterium wyboru.</a:t>
          </a:r>
          <a:endParaRPr lang="pl-PL" dirty="0"/>
        </a:p>
      </dgm:t>
    </dgm:pt>
    <dgm:pt modelId="{98C113DE-288A-4F0F-9A7C-BEABE7B4A8ED}" type="parTrans" cxnId="{A60DE707-149A-4393-816E-973F4E0BE357}">
      <dgm:prSet/>
      <dgm:spPr/>
      <dgm:t>
        <a:bodyPr/>
        <a:lstStyle/>
        <a:p>
          <a:endParaRPr lang="pl-PL"/>
        </a:p>
      </dgm:t>
    </dgm:pt>
    <dgm:pt modelId="{66655200-EA58-4E12-908B-7525B063D64C}" type="sibTrans" cxnId="{A60DE707-149A-4393-816E-973F4E0BE357}">
      <dgm:prSet/>
      <dgm:spPr/>
      <dgm:t>
        <a:bodyPr/>
        <a:lstStyle/>
        <a:p>
          <a:endParaRPr lang="pl-PL"/>
        </a:p>
      </dgm:t>
    </dgm:pt>
    <dgm:pt modelId="{55191E44-A40D-4E94-B2F7-FEDA993AE894}">
      <dgm:prSet/>
      <dgm:spPr/>
      <dgm:t>
        <a:bodyPr/>
        <a:lstStyle/>
        <a:p>
          <a:r>
            <a:rPr lang="pl-PL" dirty="0" smtClean="0"/>
            <a:t>Uwaga uwzględniona</a:t>
          </a:r>
          <a:endParaRPr lang="pl-PL" dirty="0"/>
        </a:p>
      </dgm:t>
    </dgm:pt>
    <dgm:pt modelId="{0743D8C1-89F9-46C4-99C1-1A97FF5A2120}" type="parTrans" cxnId="{262921FB-B70C-4239-9613-60EF122822C1}">
      <dgm:prSet/>
      <dgm:spPr/>
      <dgm:t>
        <a:bodyPr/>
        <a:lstStyle/>
        <a:p>
          <a:endParaRPr lang="pl-PL"/>
        </a:p>
      </dgm:t>
    </dgm:pt>
    <dgm:pt modelId="{EF826D66-F727-4388-96F9-596640B9B2C5}" type="sibTrans" cxnId="{262921FB-B70C-4239-9613-60EF122822C1}">
      <dgm:prSet/>
      <dgm:spPr/>
      <dgm:t>
        <a:bodyPr/>
        <a:lstStyle/>
        <a:p>
          <a:endParaRPr lang="pl-PL"/>
        </a:p>
      </dgm:t>
    </dgm:pt>
    <dgm:pt modelId="{F471EAB5-2148-4835-BE25-A44C2ED5B6F2}" type="pres">
      <dgm:prSet presAssocID="{4F109906-B3B0-4AC6-9997-2532DAB8A8FD}" presName="linear" presStyleCnt="0">
        <dgm:presLayoutVars>
          <dgm:animLvl val="lvl"/>
          <dgm:resizeHandles val="exact"/>
        </dgm:presLayoutVars>
      </dgm:prSet>
      <dgm:spPr/>
      <dgm:t>
        <a:bodyPr/>
        <a:lstStyle/>
        <a:p>
          <a:endParaRPr lang="pl-PL"/>
        </a:p>
      </dgm:t>
    </dgm:pt>
    <dgm:pt modelId="{52CCCDD0-715D-4B93-AC66-29028DE16A33}" type="pres">
      <dgm:prSet presAssocID="{64AC5DCE-6ACE-474B-B9EC-24593085E44F}" presName="parentText" presStyleLbl="node1" presStyleIdx="0" presStyleCnt="3">
        <dgm:presLayoutVars>
          <dgm:chMax val="0"/>
          <dgm:bulletEnabled val="1"/>
        </dgm:presLayoutVars>
      </dgm:prSet>
      <dgm:spPr/>
      <dgm:t>
        <a:bodyPr/>
        <a:lstStyle/>
        <a:p>
          <a:endParaRPr lang="pl-PL"/>
        </a:p>
      </dgm:t>
    </dgm:pt>
    <dgm:pt modelId="{9AB971DE-645F-4068-9000-42599CF35DB1}" type="pres">
      <dgm:prSet presAssocID="{64AC5DCE-6ACE-474B-B9EC-24593085E44F}" presName="childText" presStyleLbl="revTx" presStyleIdx="0" presStyleCnt="2">
        <dgm:presLayoutVars>
          <dgm:bulletEnabled val="1"/>
        </dgm:presLayoutVars>
      </dgm:prSet>
      <dgm:spPr/>
      <dgm:t>
        <a:bodyPr/>
        <a:lstStyle/>
        <a:p>
          <a:endParaRPr lang="pl-PL"/>
        </a:p>
      </dgm:t>
    </dgm:pt>
    <dgm:pt modelId="{6DFF9003-E47C-4247-BA6A-4AB203C26F8F}" type="pres">
      <dgm:prSet presAssocID="{4916B258-1464-41FC-A042-64F3AE408924}" presName="parentText" presStyleLbl="node1" presStyleIdx="1" presStyleCnt="3">
        <dgm:presLayoutVars>
          <dgm:chMax val="0"/>
          <dgm:bulletEnabled val="1"/>
        </dgm:presLayoutVars>
      </dgm:prSet>
      <dgm:spPr/>
      <dgm:t>
        <a:bodyPr/>
        <a:lstStyle/>
        <a:p>
          <a:endParaRPr lang="pl-PL"/>
        </a:p>
      </dgm:t>
    </dgm:pt>
    <dgm:pt modelId="{0791723F-5282-452C-967F-C48D277EDEEA}" type="pres">
      <dgm:prSet presAssocID="{4916B258-1464-41FC-A042-64F3AE408924}" presName="childText" presStyleLbl="revTx" presStyleIdx="1" presStyleCnt="2">
        <dgm:presLayoutVars>
          <dgm:bulletEnabled val="1"/>
        </dgm:presLayoutVars>
      </dgm:prSet>
      <dgm:spPr/>
      <dgm:t>
        <a:bodyPr/>
        <a:lstStyle/>
        <a:p>
          <a:endParaRPr lang="pl-PL"/>
        </a:p>
      </dgm:t>
    </dgm:pt>
    <dgm:pt modelId="{85EE6E46-8212-46CC-A014-55366090B9FF}" type="pres">
      <dgm:prSet presAssocID="{55191E44-A40D-4E94-B2F7-FEDA993AE894}" presName="parentText" presStyleLbl="node1" presStyleIdx="2" presStyleCnt="3">
        <dgm:presLayoutVars>
          <dgm:chMax val="0"/>
          <dgm:bulletEnabled val="1"/>
        </dgm:presLayoutVars>
      </dgm:prSet>
      <dgm:spPr/>
      <dgm:t>
        <a:bodyPr/>
        <a:lstStyle/>
        <a:p>
          <a:endParaRPr lang="pl-PL"/>
        </a:p>
      </dgm:t>
    </dgm:pt>
  </dgm:ptLst>
  <dgm:cxnLst>
    <dgm:cxn modelId="{B333216F-3F20-43B4-9EBB-434F0164726D}" srcId="{64AC5DCE-6ACE-474B-B9EC-24593085E44F}" destId="{C4B9D035-E988-4894-8DAA-4272660430A5}" srcOrd="7" destOrd="0" parTransId="{F4F78F8D-7F4B-4E28-8C01-9E818089E7AC}" sibTransId="{60F64A4B-39A3-4546-A9CD-8915297B3436}"/>
    <dgm:cxn modelId="{262921FB-B70C-4239-9613-60EF122822C1}" srcId="{4F109906-B3B0-4AC6-9997-2532DAB8A8FD}" destId="{55191E44-A40D-4E94-B2F7-FEDA993AE894}" srcOrd="2" destOrd="0" parTransId="{0743D8C1-89F9-46C4-99C1-1A97FF5A2120}" sibTransId="{EF826D66-F727-4388-96F9-596640B9B2C5}"/>
    <dgm:cxn modelId="{A60DE707-149A-4393-816E-973F4E0BE357}" srcId="{4916B258-1464-41FC-A042-64F3AE408924}" destId="{DECC5776-3976-4BCD-BFD1-D841150C9440}" srcOrd="1" destOrd="0" parTransId="{98C113DE-288A-4F0F-9A7C-BEABE7B4A8ED}" sibTransId="{66655200-EA58-4E12-908B-7525B063D64C}"/>
    <dgm:cxn modelId="{48D1FE34-DF22-4842-85FE-A0A4FA579B66}" srcId="{64AC5DCE-6ACE-474B-B9EC-24593085E44F}" destId="{45F5188D-2742-47D1-A449-B42B94122045}" srcOrd="0" destOrd="0" parTransId="{E8CE36A8-77D9-4C28-B32B-62F982885609}" sibTransId="{228B0ACD-CE91-46DB-BDD7-D24A2EA8CC49}"/>
    <dgm:cxn modelId="{48C4A879-33EB-457D-9865-8FE133C0AFD7}" srcId="{64AC5DCE-6ACE-474B-B9EC-24593085E44F}" destId="{FEFB6E99-D967-4CE0-B028-E82119C1663C}" srcOrd="6" destOrd="0" parTransId="{EA11EAAC-E7B8-491A-9A12-2F648A32B435}" sibTransId="{203ECF8F-575E-4321-93AA-0ED1E00CF468}"/>
    <dgm:cxn modelId="{9283915C-3AE5-45A1-B7B5-96D352E7DE84}" type="presOf" srcId="{45F5188D-2742-47D1-A449-B42B94122045}" destId="{9AB971DE-645F-4068-9000-42599CF35DB1}" srcOrd="0" destOrd="0" presId="urn:microsoft.com/office/officeart/2005/8/layout/vList2"/>
    <dgm:cxn modelId="{B8B7777F-3A27-482A-AD0D-BF36A6489D86}" srcId="{64AC5DCE-6ACE-474B-B9EC-24593085E44F}" destId="{FD086F77-E0C4-4E44-BFD3-9FDF02B21452}" srcOrd="3" destOrd="0" parTransId="{931C6FAD-C1DE-4B2A-A9BB-0D2BAA0DF62F}" sibTransId="{66DD2F56-2390-45AA-AF54-03917EA93B27}"/>
    <dgm:cxn modelId="{77E641A5-CEA1-4FB2-8F16-FEA7C63B802E}" srcId="{4916B258-1464-41FC-A042-64F3AE408924}" destId="{5FD87544-FAD5-4F63-9539-8CB6C8980C9A}" srcOrd="0" destOrd="0" parTransId="{21757A26-E617-4C64-9B55-25470F91496C}" sibTransId="{F7A1508D-87A5-4A7F-8779-CC5384821D25}"/>
    <dgm:cxn modelId="{099438AB-34A0-4503-930E-FAE4E5FD3130}" type="presOf" srcId="{5FD87544-FAD5-4F63-9539-8CB6C8980C9A}" destId="{0791723F-5282-452C-967F-C48D277EDEEA}" srcOrd="0" destOrd="0" presId="urn:microsoft.com/office/officeart/2005/8/layout/vList2"/>
    <dgm:cxn modelId="{ACA25019-7799-430E-8538-D8A7B5294A23}" srcId="{64AC5DCE-6ACE-474B-B9EC-24593085E44F}" destId="{1ABEB405-1CFF-4ADA-ADA4-75A436FDB80A}" srcOrd="4" destOrd="0" parTransId="{F21CC8A0-5409-4358-908C-D49CEB3CA6BB}" sibTransId="{22B3DF5F-B5A6-450E-8846-D3309CBAEE98}"/>
    <dgm:cxn modelId="{143DE884-0A45-46FA-864B-2198E1B0CD6F}" srcId="{4F109906-B3B0-4AC6-9997-2532DAB8A8FD}" destId="{4916B258-1464-41FC-A042-64F3AE408924}" srcOrd="1" destOrd="0" parTransId="{021B52E5-933E-454A-B5FD-5A290386E892}" sibTransId="{E81F0D17-E41B-490C-A7AF-ED17E74DD11D}"/>
    <dgm:cxn modelId="{6A898FA5-1A46-4C1E-BCA9-91F569D7088B}" type="presOf" srcId="{DECC5776-3976-4BCD-BFD1-D841150C9440}" destId="{0791723F-5282-452C-967F-C48D277EDEEA}" srcOrd="0" destOrd="1" presId="urn:microsoft.com/office/officeart/2005/8/layout/vList2"/>
    <dgm:cxn modelId="{D2E4C069-1124-4343-8ECB-7F77904F9392}" type="presOf" srcId="{FEFB6E99-D967-4CE0-B028-E82119C1663C}" destId="{9AB971DE-645F-4068-9000-42599CF35DB1}" srcOrd="0" destOrd="6" presId="urn:microsoft.com/office/officeart/2005/8/layout/vList2"/>
    <dgm:cxn modelId="{EBF8925C-4AA9-4A5E-AAC9-4BF9BFADA529}" type="presOf" srcId="{B7C6C5F0-CC2B-4E40-8C8C-42F3EE51322A}" destId="{9AB971DE-645F-4068-9000-42599CF35DB1}" srcOrd="0" destOrd="1" presId="urn:microsoft.com/office/officeart/2005/8/layout/vList2"/>
    <dgm:cxn modelId="{0A1CAE4B-559C-419F-99B5-91183C9CC302}" srcId="{64AC5DCE-6ACE-474B-B9EC-24593085E44F}" destId="{CB137A71-F33C-4CFB-87EB-8978957ABE4F}" srcOrd="5" destOrd="0" parTransId="{6AFC8539-CC01-4C56-AD78-7008E524894F}" sibTransId="{7B724035-B336-4CD8-851C-102573603510}"/>
    <dgm:cxn modelId="{E1171751-72BC-4A4E-B081-AC00F853E1CE}" srcId="{64AC5DCE-6ACE-474B-B9EC-24593085E44F}" destId="{52650336-F698-401C-A305-B49ADE7EE28C}" srcOrd="2" destOrd="0" parTransId="{03ED34D4-B2BE-4568-9673-EBA37DF78F46}" sibTransId="{982941F3-9664-4417-A129-D390EDBBCF95}"/>
    <dgm:cxn modelId="{26B63C81-1291-4807-AE3F-76CDE77AC6EB}" type="presOf" srcId="{55191E44-A40D-4E94-B2F7-FEDA993AE894}" destId="{85EE6E46-8212-46CC-A014-55366090B9FF}" srcOrd="0" destOrd="0" presId="urn:microsoft.com/office/officeart/2005/8/layout/vList2"/>
    <dgm:cxn modelId="{BC87214C-E458-4343-BC23-8B6EF611D132}" type="presOf" srcId="{64AC5DCE-6ACE-474B-B9EC-24593085E44F}" destId="{52CCCDD0-715D-4B93-AC66-29028DE16A33}" srcOrd="0" destOrd="0" presId="urn:microsoft.com/office/officeart/2005/8/layout/vList2"/>
    <dgm:cxn modelId="{E4DD0B75-6C48-4399-BFD4-D930C0BA4F8C}" srcId="{4F109906-B3B0-4AC6-9997-2532DAB8A8FD}" destId="{64AC5DCE-6ACE-474B-B9EC-24593085E44F}" srcOrd="0" destOrd="0" parTransId="{7561B594-D130-485D-8A69-AA26A9DAA79C}" sibTransId="{515F87E2-F364-40D0-B6E6-D8E9C6110BB1}"/>
    <dgm:cxn modelId="{B7994C8D-41CE-4F04-B735-0F26E24BA6A9}" type="presOf" srcId="{CB137A71-F33C-4CFB-87EB-8978957ABE4F}" destId="{9AB971DE-645F-4068-9000-42599CF35DB1}" srcOrd="0" destOrd="5" presId="urn:microsoft.com/office/officeart/2005/8/layout/vList2"/>
    <dgm:cxn modelId="{95AAC2B8-6CFB-4901-9ABB-784D9985BCB7}" type="presOf" srcId="{C4B9D035-E988-4894-8DAA-4272660430A5}" destId="{9AB971DE-645F-4068-9000-42599CF35DB1}" srcOrd="0" destOrd="7" presId="urn:microsoft.com/office/officeart/2005/8/layout/vList2"/>
    <dgm:cxn modelId="{60D90736-2E6A-4526-BAAC-DD5F01006827}" type="presOf" srcId="{52650336-F698-401C-A305-B49ADE7EE28C}" destId="{9AB971DE-645F-4068-9000-42599CF35DB1}" srcOrd="0" destOrd="2" presId="urn:microsoft.com/office/officeart/2005/8/layout/vList2"/>
    <dgm:cxn modelId="{628802B1-8F89-4DC8-86FA-52C0C8D27BC8}" type="presOf" srcId="{4916B258-1464-41FC-A042-64F3AE408924}" destId="{6DFF9003-E47C-4247-BA6A-4AB203C26F8F}" srcOrd="0" destOrd="0" presId="urn:microsoft.com/office/officeart/2005/8/layout/vList2"/>
    <dgm:cxn modelId="{F33A6FDE-CD9E-4EA3-817A-F550AEB435A6}" type="presOf" srcId="{4F109906-B3B0-4AC6-9997-2532DAB8A8FD}" destId="{F471EAB5-2148-4835-BE25-A44C2ED5B6F2}" srcOrd="0" destOrd="0" presId="urn:microsoft.com/office/officeart/2005/8/layout/vList2"/>
    <dgm:cxn modelId="{95E9143E-D6D8-4502-9FE3-CE0F609AB144}" type="presOf" srcId="{1ABEB405-1CFF-4ADA-ADA4-75A436FDB80A}" destId="{9AB971DE-645F-4068-9000-42599CF35DB1}" srcOrd="0" destOrd="4" presId="urn:microsoft.com/office/officeart/2005/8/layout/vList2"/>
    <dgm:cxn modelId="{22E341FD-B0D1-4DF8-8338-CC5C50EF3B0A}" type="presOf" srcId="{FD086F77-E0C4-4E44-BFD3-9FDF02B21452}" destId="{9AB971DE-645F-4068-9000-42599CF35DB1}" srcOrd="0" destOrd="3" presId="urn:microsoft.com/office/officeart/2005/8/layout/vList2"/>
    <dgm:cxn modelId="{C6CC336F-4723-45EB-AFF0-75771923B3CF}" srcId="{64AC5DCE-6ACE-474B-B9EC-24593085E44F}" destId="{B7C6C5F0-CC2B-4E40-8C8C-42F3EE51322A}" srcOrd="1" destOrd="0" parTransId="{04D46927-D662-4627-8C09-A24BEF0BA7A9}" sibTransId="{F3B10D0F-3FE3-4B0A-AE2C-2549DB240AD2}"/>
    <dgm:cxn modelId="{833A098D-FD07-4B85-BB81-5A5181F5A4D3}" type="presParOf" srcId="{F471EAB5-2148-4835-BE25-A44C2ED5B6F2}" destId="{52CCCDD0-715D-4B93-AC66-29028DE16A33}" srcOrd="0" destOrd="0" presId="urn:microsoft.com/office/officeart/2005/8/layout/vList2"/>
    <dgm:cxn modelId="{0833EDD0-D3B7-4872-934E-333AA6039373}" type="presParOf" srcId="{F471EAB5-2148-4835-BE25-A44C2ED5B6F2}" destId="{9AB971DE-645F-4068-9000-42599CF35DB1}" srcOrd="1" destOrd="0" presId="urn:microsoft.com/office/officeart/2005/8/layout/vList2"/>
    <dgm:cxn modelId="{0B45B6E9-6006-45F2-AA17-E43EA6562FAE}" type="presParOf" srcId="{F471EAB5-2148-4835-BE25-A44C2ED5B6F2}" destId="{6DFF9003-E47C-4247-BA6A-4AB203C26F8F}" srcOrd="2" destOrd="0" presId="urn:microsoft.com/office/officeart/2005/8/layout/vList2"/>
    <dgm:cxn modelId="{EF312363-3E85-4D8B-AAF8-D019234E8731}" type="presParOf" srcId="{F471EAB5-2148-4835-BE25-A44C2ED5B6F2}" destId="{0791723F-5282-452C-967F-C48D277EDEEA}" srcOrd="3" destOrd="0" presId="urn:microsoft.com/office/officeart/2005/8/layout/vList2"/>
    <dgm:cxn modelId="{403B6C3F-E694-4544-9DA1-0DCC9049F705}" type="presParOf" srcId="{F471EAB5-2148-4835-BE25-A44C2ED5B6F2}" destId="{85EE6E46-8212-46CC-A014-55366090B9F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283469C-4815-44C4-AD4E-CE95F3F19A4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06B307C8-0BF2-4607-926A-87928DEAF380}">
      <dgm:prSet phldrT="[Tekst]"/>
      <dgm:spPr/>
      <dgm:t>
        <a:bodyPr/>
        <a:lstStyle/>
        <a:p>
          <a:r>
            <a:rPr lang="pl-PL" dirty="0" smtClean="0"/>
            <a:t>1. Współpraca z jednostkami naukowymi</a:t>
          </a:r>
          <a:endParaRPr lang="pl-PL" dirty="0"/>
        </a:p>
      </dgm:t>
    </dgm:pt>
    <dgm:pt modelId="{97DD6CF9-1E5F-49C6-BD08-5E2A07F7B926}" type="parTrans" cxnId="{327E6BB8-D6F2-4494-8DE5-44382FCB4961}">
      <dgm:prSet/>
      <dgm:spPr/>
      <dgm:t>
        <a:bodyPr/>
        <a:lstStyle/>
        <a:p>
          <a:endParaRPr lang="pl-PL"/>
        </a:p>
      </dgm:t>
    </dgm:pt>
    <dgm:pt modelId="{4D5DF433-6CEA-442B-8740-B4E55306275F}" type="sibTrans" cxnId="{327E6BB8-D6F2-4494-8DE5-44382FCB4961}">
      <dgm:prSet/>
      <dgm:spPr/>
      <dgm:t>
        <a:bodyPr/>
        <a:lstStyle/>
        <a:p>
          <a:endParaRPr lang="pl-PL"/>
        </a:p>
      </dgm:t>
    </dgm:pt>
    <dgm:pt modelId="{FB4AD863-2880-4B4B-ACF1-92AC04430E22}">
      <dgm:prSet phldrT="[Tekst]"/>
      <dgm:spPr/>
      <dgm:t>
        <a:bodyPr/>
        <a:lstStyle/>
        <a:p>
          <a:pPr algn="just"/>
          <a:r>
            <a:rPr lang="pl-PL" dirty="0" smtClean="0"/>
            <a:t>W ramach kryterium ocenie podlegać będzie, czy przewidziano współpracę rozumianą jako nawiązanie lub rozwijanie współpracy z jednostką naukową związaną z wykorzystaniem wspartej w ramach projektu infrastruktury badawczej.</a:t>
          </a:r>
          <a:endParaRPr lang="pl-PL" dirty="0"/>
        </a:p>
      </dgm:t>
    </dgm:pt>
    <dgm:pt modelId="{7B74DAD2-9AE4-47F9-A7B8-C451D7F866E5}" type="parTrans" cxnId="{A0A6911B-DE86-4292-8E95-9BA83C4E163C}">
      <dgm:prSet/>
      <dgm:spPr/>
      <dgm:t>
        <a:bodyPr/>
        <a:lstStyle/>
        <a:p>
          <a:endParaRPr lang="pl-PL"/>
        </a:p>
      </dgm:t>
    </dgm:pt>
    <dgm:pt modelId="{FFE5904D-AE69-4EBD-AD2F-AE084ADCA406}" type="sibTrans" cxnId="{A0A6911B-DE86-4292-8E95-9BA83C4E163C}">
      <dgm:prSet/>
      <dgm:spPr/>
      <dgm:t>
        <a:bodyPr/>
        <a:lstStyle/>
        <a:p>
          <a:endParaRPr lang="pl-PL"/>
        </a:p>
      </dgm:t>
    </dgm:pt>
    <dgm:pt modelId="{A65975D4-8D8E-4CAD-900F-67C83159B6EC}">
      <dgm:prSet/>
      <dgm:spPr/>
      <dgm:t>
        <a:bodyPr/>
        <a:lstStyle/>
        <a:p>
          <a:pPr algn="just"/>
          <a:r>
            <a:rPr lang="pl-PL" dirty="0" smtClean="0"/>
            <a:t>W ramach kryterium przez jednostkę naukową należy rozumieć jednostkę naukową w myśl ustawy z dnia 30 kwietnia 2010 r. o zasadach finansowania nauki (Dz. U. z 2010 r. Nr 96, poz. 615, z </a:t>
          </a:r>
          <a:r>
            <a:rPr lang="pl-PL" dirty="0" err="1" smtClean="0"/>
            <a:t>późn</a:t>
          </a:r>
          <a:r>
            <a:rPr lang="pl-PL" dirty="0" smtClean="0"/>
            <a:t>. zm.), posiadającą przyznaną kategorię A, A+ lub B, o której mowa w art. 42 wym. ustawy, a także jednostki naukowe w innych krajach.  </a:t>
          </a:r>
          <a:endParaRPr lang="pl-PL" dirty="0"/>
        </a:p>
      </dgm:t>
    </dgm:pt>
    <dgm:pt modelId="{E780E813-C000-4CFE-9E60-FBB18C58B4D8}" type="parTrans" cxnId="{CA794067-04D2-4492-AFFE-6902DD130DA4}">
      <dgm:prSet/>
      <dgm:spPr/>
      <dgm:t>
        <a:bodyPr/>
        <a:lstStyle/>
        <a:p>
          <a:endParaRPr lang="pl-PL"/>
        </a:p>
      </dgm:t>
    </dgm:pt>
    <dgm:pt modelId="{BB1B6D39-C577-4AF8-AF6F-287ECDB796F2}" type="sibTrans" cxnId="{CA794067-04D2-4492-AFFE-6902DD130DA4}">
      <dgm:prSet/>
      <dgm:spPr/>
      <dgm:t>
        <a:bodyPr/>
        <a:lstStyle/>
        <a:p>
          <a:endParaRPr lang="pl-PL"/>
        </a:p>
      </dgm:t>
    </dgm:pt>
    <dgm:pt modelId="{D88D6F17-BCE9-42ED-91CF-887C3B783757}">
      <dgm:prSet/>
      <dgm:spPr/>
      <dgm:t>
        <a:bodyPr/>
        <a:lstStyle/>
        <a:p>
          <a:pPr algn="just"/>
          <a:r>
            <a:rPr lang="pl-PL" dirty="0" smtClean="0"/>
            <a:t>Jednostki naukowe - prowadzące w sposób ciągły badania naukowe lub prace rozwojowe:</a:t>
          </a:r>
          <a:endParaRPr lang="pl-PL" dirty="0"/>
        </a:p>
      </dgm:t>
    </dgm:pt>
    <dgm:pt modelId="{DD9B779E-FA7B-4E61-ADB6-064D3904BB50}" type="parTrans" cxnId="{7C8364E5-1A49-4793-9479-6E6635D9B41C}">
      <dgm:prSet/>
      <dgm:spPr/>
      <dgm:t>
        <a:bodyPr/>
        <a:lstStyle/>
        <a:p>
          <a:endParaRPr lang="pl-PL"/>
        </a:p>
      </dgm:t>
    </dgm:pt>
    <dgm:pt modelId="{32F77931-69D6-4AD2-A23E-6B392E8AFF6D}" type="sibTrans" cxnId="{7C8364E5-1A49-4793-9479-6E6635D9B41C}">
      <dgm:prSet/>
      <dgm:spPr/>
      <dgm:t>
        <a:bodyPr/>
        <a:lstStyle/>
        <a:p>
          <a:endParaRPr lang="pl-PL"/>
        </a:p>
      </dgm:t>
    </dgm:pt>
    <dgm:pt modelId="{0AE9CFB4-8AA6-43A2-9C8B-B6A7F834DC8B}">
      <dgm:prSet/>
      <dgm:spPr/>
      <dgm:t>
        <a:bodyPr/>
        <a:lstStyle/>
        <a:p>
          <a:pPr algn="just"/>
          <a:r>
            <a:rPr lang="pl-PL" dirty="0" smtClean="0"/>
            <a:t>a) podstawowe jednostki organizacyjne uczelni w rozumieniu statutów tych uczelni,</a:t>
          </a:r>
          <a:endParaRPr lang="pl-PL" dirty="0"/>
        </a:p>
      </dgm:t>
    </dgm:pt>
    <dgm:pt modelId="{9C244715-E9E0-43AC-81F1-422F7067CC9C}" type="parTrans" cxnId="{EFC288D0-2347-4C95-8B79-095239C0EF48}">
      <dgm:prSet/>
      <dgm:spPr/>
      <dgm:t>
        <a:bodyPr/>
        <a:lstStyle/>
        <a:p>
          <a:endParaRPr lang="pl-PL"/>
        </a:p>
      </dgm:t>
    </dgm:pt>
    <dgm:pt modelId="{14E719B7-C177-435D-B005-BCCA2703887D}" type="sibTrans" cxnId="{EFC288D0-2347-4C95-8B79-095239C0EF48}">
      <dgm:prSet/>
      <dgm:spPr/>
      <dgm:t>
        <a:bodyPr/>
        <a:lstStyle/>
        <a:p>
          <a:endParaRPr lang="pl-PL"/>
        </a:p>
      </dgm:t>
    </dgm:pt>
    <dgm:pt modelId="{538F949B-FFDF-4CF1-AF76-03106933F509}">
      <dgm:prSet/>
      <dgm:spPr/>
      <dgm:t>
        <a:bodyPr/>
        <a:lstStyle/>
        <a:p>
          <a:pPr algn="just"/>
          <a:r>
            <a:rPr lang="pl-PL" dirty="0" smtClean="0"/>
            <a:t>b) jednostki naukowe Polskiej Akademii Nauk w rozumieniu ustawy z dnia 30 kwietnia 2010 r.                      o Polskiej Akademii Nauk (Dz. U. Nr 96, poz. 619, z </a:t>
          </a:r>
          <a:r>
            <a:rPr lang="pl-PL" dirty="0" err="1" smtClean="0"/>
            <a:t>późn</a:t>
          </a:r>
          <a:r>
            <a:rPr lang="pl-PL" dirty="0" smtClean="0"/>
            <a:t>. zm.),</a:t>
          </a:r>
          <a:endParaRPr lang="pl-PL" dirty="0"/>
        </a:p>
      </dgm:t>
    </dgm:pt>
    <dgm:pt modelId="{E0769AAC-D0F6-4C49-9CDC-CE71B8C3DEDF}" type="parTrans" cxnId="{1761AC6B-6936-456F-9C81-A8B416D26530}">
      <dgm:prSet/>
      <dgm:spPr/>
      <dgm:t>
        <a:bodyPr/>
        <a:lstStyle/>
        <a:p>
          <a:endParaRPr lang="pl-PL"/>
        </a:p>
      </dgm:t>
    </dgm:pt>
    <dgm:pt modelId="{80F4F894-70C5-4FA4-8088-3C3241131FCA}" type="sibTrans" cxnId="{1761AC6B-6936-456F-9C81-A8B416D26530}">
      <dgm:prSet/>
      <dgm:spPr/>
      <dgm:t>
        <a:bodyPr/>
        <a:lstStyle/>
        <a:p>
          <a:endParaRPr lang="pl-PL"/>
        </a:p>
      </dgm:t>
    </dgm:pt>
    <dgm:pt modelId="{16C47DDF-9F75-494C-93B9-D6DE02C4FF56}">
      <dgm:prSet/>
      <dgm:spPr/>
      <dgm:t>
        <a:bodyPr/>
        <a:lstStyle/>
        <a:p>
          <a:pPr algn="just"/>
          <a:r>
            <a:rPr lang="pl-PL" dirty="0" smtClean="0"/>
            <a:t>c) instytuty badawcze w rozumieniu ustawy z dnia 30 kwietnia 2010 r. o instytutach badawczych (Dz. U. Nr 96, poz. 618, z </a:t>
          </a:r>
          <a:r>
            <a:rPr lang="pl-PL" dirty="0" err="1" smtClean="0"/>
            <a:t>późn</a:t>
          </a:r>
          <a:r>
            <a:rPr lang="pl-PL" dirty="0" smtClean="0"/>
            <a:t>. zm.),</a:t>
          </a:r>
          <a:endParaRPr lang="pl-PL" dirty="0"/>
        </a:p>
      </dgm:t>
    </dgm:pt>
    <dgm:pt modelId="{511C1AB8-7ADB-411A-A264-788CCD57A2AD}" type="parTrans" cxnId="{0C053820-9B3B-4D03-893C-5A836D97F7C7}">
      <dgm:prSet/>
      <dgm:spPr/>
      <dgm:t>
        <a:bodyPr/>
        <a:lstStyle/>
        <a:p>
          <a:endParaRPr lang="pl-PL"/>
        </a:p>
      </dgm:t>
    </dgm:pt>
    <dgm:pt modelId="{2839C95B-FBB0-4768-8CAF-6C1A7FBF624B}" type="sibTrans" cxnId="{0C053820-9B3B-4D03-893C-5A836D97F7C7}">
      <dgm:prSet/>
      <dgm:spPr/>
      <dgm:t>
        <a:bodyPr/>
        <a:lstStyle/>
        <a:p>
          <a:endParaRPr lang="pl-PL"/>
        </a:p>
      </dgm:t>
    </dgm:pt>
    <dgm:pt modelId="{8B5C62E3-23C6-4574-8A3D-76F34FA6A404}">
      <dgm:prSet/>
      <dgm:spPr/>
      <dgm:t>
        <a:bodyPr/>
        <a:lstStyle/>
        <a:p>
          <a:pPr algn="just"/>
          <a:r>
            <a:rPr lang="pl-PL" dirty="0" smtClean="0"/>
            <a:t>d) międzynarodowe instytuty naukowe utworzone na podstawie odrębnych przepisów, działające na terytorium Rzeczypospolitej Polskiej,</a:t>
          </a:r>
          <a:endParaRPr lang="pl-PL" dirty="0"/>
        </a:p>
      </dgm:t>
    </dgm:pt>
    <dgm:pt modelId="{F27216B4-0D1B-4965-844C-AFCBBA8D5D7D}" type="parTrans" cxnId="{E9270135-01A4-4CF4-A10E-ECF57623F27F}">
      <dgm:prSet/>
      <dgm:spPr/>
      <dgm:t>
        <a:bodyPr/>
        <a:lstStyle/>
        <a:p>
          <a:endParaRPr lang="pl-PL"/>
        </a:p>
      </dgm:t>
    </dgm:pt>
    <dgm:pt modelId="{FD04C99A-E1D1-4FFC-934A-7A57687045EF}" type="sibTrans" cxnId="{E9270135-01A4-4CF4-A10E-ECF57623F27F}">
      <dgm:prSet/>
      <dgm:spPr/>
      <dgm:t>
        <a:bodyPr/>
        <a:lstStyle/>
        <a:p>
          <a:endParaRPr lang="pl-PL"/>
        </a:p>
      </dgm:t>
    </dgm:pt>
    <dgm:pt modelId="{D2A478DF-AADD-4D30-9F96-2C6D9CF63E3F}">
      <dgm:prSet/>
      <dgm:spPr/>
      <dgm:t>
        <a:bodyPr/>
        <a:lstStyle/>
        <a:p>
          <a:pPr algn="just"/>
          <a:r>
            <a:rPr lang="pl-PL" dirty="0" smtClean="0"/>
            <a:t>e) Polską Akademię Umiejętności,</a:t>
          </a:r>
          <a:endParaRPr lang="pl-PL" dirty="0"/>
        </a:p>
      </dgm:t>
    </dgm:pt>
    <dgm:pt modelId="{CC98D8E0-2C9B-4174-82DC-EAF6F7BD9420}" type="parTrans" cxnId="{1148F12F-5AD7-4212-BAA7-98BB0CED6045}">
      <dgm:prSet/>
      <dgm:spPr/>
      <dgm:t>
        <a:bodyPr/>
        <a:lstStyle/>
        <a:p>
          <a:endParaRPr lang="pl-PL"/>
        </a:p>
      </dgm:t>
    </dgm:pt>
    <dgm:pt modelId="{141BEABF-CEC8-44FF-86CA-ADF13014C5A9}" type="sibTrans" cxnId="{1148F12F-5AD7-4212-BAA7-98BB0CED6045}">
      <dgm:prSet/>
      <dgm:spPr/>
      <dgm:t>
        <a:bodyPr/>
        <a:lstStyle/>
        <a:p>
          <a:endParaRPr lang="pl-PL"/>
        </a:p>
      </dgm:t>
    </dgm:pt>
    <dgm:pt modelId="{66B2B33C-2B85-42D1-ACFC-12A469767D84}">
      <dgm:prSet/>
      <dgm:spPr/>
      <dgm:t>
        <a:bodyPr/>
        <a:lstStyle/>
        <a:p>
          <a:pPr algn="just"/>
          <a:r>
            <a:rPr lang="pl-PL" dirty="0" smtClean="0"/>
            <a:t>f) inne jednostki organizacyjne niewymienione w pkt a-e, posiadające siedzibę na terytorium Rzeczypospolitej Polskiej, będące organizacjami prowadzącymi badania i upowszechniającymi wiedzę w rozumieniu art. 2 pkt 83 rozporządzenia KE nr 651/2014 z dnia 17 czerwca 2014 r. uznającego niektóre rodzaje pomocy za zgodne z rynkiem wewnętrznym w zastosowaniu art. 107 i 108 Traktatu (Dz. Urz. UE L z 2014 r., nr 187, s.1).</a:t>
          </a:r>
          <a:endParaRPr lang="pl-PL" dirty="0"/>
        </a:p>
      </dgm:t>
    </dgm:pt>
    <dgm:pt modelId="{6415E801-2D27-401E-91E3-876E77E88EB0}" type="parTrans" cxnId="{599F5FA6-5CB7-473C-A9E3-1D103CDE1F99}">
      <dgm:prSet/>
      <dgm:spPr/>
      <dgm:t>
        <a:bodyPr/>
        <a:lstStyle/>
        <a:p>
          <a:endParaRPr lang="pl-PL"/>
        </a:p>
      </dgm:t>
    </dgm:pt>
    <dgm:pt modelId="{0326CB1F-0C31-40D3-8D7D-580F843337A5}" type="sibTrans" cxnId="{599F5FA6-5CB7-473C-A9E3-1D103CDE1F99}">
      <dgm:prSet/>
      <dgm:spPr/>
      <dgm:t>
        <a:bodyPr/>
        <a:lstStyle/>
        <a:p>
          <a:endParaRPr lang="pl-PL"/>
        </a:p>
      </dgm:t>
    </dgm:pt>
    <dgm:pt modelId="{0BC5F5AF-1677-46A8-B3BD-37C9C47EE749}">
      <dgm:prSet/>
      <dgm:spPr/>
      <dgm:t>
        <a:bodyPr/>
        <a:lstStyle/>
        <a:p>
          <a:pPr algn="just"/>
          <a:r>
            <a:rPr lang="pl-PL" dirty="0" smtClean="0"/>
            <a:t>Współpraca z jednostkami naukowymi powinna być stosownie udokumentowana (np. umowa współpracy, porozumienie, listy intencyjne), trwała, i szczegółowo opisana we wniosku.</a:t>
          </a:r>
          <a:endParaRPr lang="pl-PL" dirty="0"/>
        </a:p>
      </dgm:t>
    </dgm:pt>
    <dgm:pt modelId="{FEBD92E0-0A33-41B2-80FE-955C9BFAFDD1}" type="parTrans" cxnId="{473D8D1D-29F2-4B4F-A738-8DB2FE76E958}">
      <dgm:prSet/>
      <dgm:spPr/>
      <dgm:t>
        <a:bodyPr/>
        <a:lstStyle/>
        <a:p>
          <a:endParaRPr lang="pl-PL"/>
        </a:p>
      </dgm:t>
    </dgm:pt>
    <dgm:pt modelId="{17882909-2C71-4926-8845-82FD2808C3FB}" type="sibTrans" cxnId="{473D8D1D-29F2-4B4F-A738-8DB2FE76E958}">
      <dgm:prSet/>
      <dgm:spPr/>
      <dgm:t>
        <a:bodyPr/>
        <a:lstStyle/>
        <a:p>
          <a:endParaRPr lang="pl-PL"/>
        </a:p>
      </dgm:t>
    </dgm:pt>
    <dgm:pt modelId="{1E1EC132-08AB-47BF-BC6C-5A6BB427CFE6}">
      <dgm:prSet/>
      <dgm:spPr/>
      <dgm:t>
        <a:bodyPr/>
        <a:lstStyle/>
        <a:p>
          <a:pPr algn="just"/>
          <a:r>
            <a:rPr lang="pl-PL" dirty="0" smtClean="0"/>
            <a:t>Premiowane formy współpracy: </a:t>
          </a:r>
          <a:endParaRPr lang="pl-PL" dirty="0"/>
        </a:p>
      </dgm:t>
    </dgm:pt>
    <dgm:pt modelId="{7E3625D3-1668-4F9C-A995-98C62B31EF34}" type="parTrans" cxnId="{B85E4ED0-1A82-44A5-91C0-C623E1ABD113}">
      <dgm:prSet/>
      <dgm:spPr/>
      <dgm:t>
        <a:bodyPr/>
        <a:lstStyle/>
        <a:p>
          <a:endParaRPr lang="pl-PL"/>
        </a:p>
      </dgm:t>
    </dgm:pt>
    <dgm:pt modelId="{CFB659DA-E704-432B-BD1E-0C16F3C01EE9}" type="sibTrans" cxnId="{B85E4ED0-1A82-44A5-91C0-C623E1ABD113}">
      <dgm:prSet/>
      <dgm:spPr/>
      <dgm:t>
        <a:bodyPr/>
        <a:lstStyle/>
        <a:p>
          <a:endParaRPr lang="pl-PL"/>
        </a:p>
      </dgm:t>
    </dgm:pt>
    <dgm:pt modelId="{BC253CF9-318D-42B8-BB21-5FFD2D65904B}">
      <dgm:prSet/>
      <dgm:spPr/>
      <dgm:t>
        <a:bodyPr/>
        <a:lstStyle/>
        <a:p>
          <a:pPr algn="just"/>
          <a:r>
            <a:rPr lang="pl-PL" dirty="0" smtClean="0"/>
            <a:t>1. współpraca w ramach umowy wieloletniej, </a:t>
          </a:r>
          <a:endParaRPr lang="pl-PL" dirty="0"/>
        </a:p>
      </dgm:t>
    </dgm:pt>
    <dgm:pt modelId="{5306F645-186F-40A6-9364-075C2DF6E2BD}" type="parTrans" cxnId="{B7959F75-60D0-4EB5-8F15-B503A8019583}">
      <dgm:prSet/>
      <dgm:spPr/>
      <dgm:t>
        <a:bodyPr/>
        <a:lstStyle/>
        <a:p>
          <a:endParaRPr lang="pl-PL"/>
        </a:p>
      </dgm:t>
    </dgm:pt>
    <dgm:pt modelId="{F770BA76-3899-4003-B155-683710E566EE}" type="sibTrans" cxnId="{B7959F75-60D0-4EB5-8F15-B503A8019583}">
      <dgm:prSet/>
      <dgm:spPr/>
      <dgm:t>
        <a:bodyPr/>
        <a:lstStyle/>
        <a:p>
          <a:endParaRPr lang="pl-PL"/>
        </a:p>
      </dgm:t>
    </dgm:pt>
    <dgm:pt modelId="{0B6F57EE-7136-4943-8184-E67CD2C3A073}">
      <dgm:prSet/>
      <dgm:spPr/>
      <dgm:t>
        <a:bodyPr/>
        <a:lstStyle/>
        <a:p>
          <a:pPr algn="just"/>
          <a:r>
            <a:rPr lang="pl-PL" dirty="0" smtClean="0"/>
            <a:t>2. współpraca w określonym czasie na potrzeby realizacji wspólnego projektu badawczego lub rozwojowego, </a:t>
          </a:r>
          <a:endParaRPr lang="pl-PL" dirty="0"/>
        </a:p>
      </dgm:t>
    </dgm:pt>
    <dgm:pt modelId="{350BC103-E3B2-45E6-B1E4-7D3E479AC637}" type="parTrans" cxnId="{D7EADDBC-765E-46D0-B7E7-4E3B7E06C10E}">
      <dgm:prSet/>
      <dgm:spPr/>
      <dgm:t>
        <a:bodyPr/>
        <a:lstStyle/>
        <a:p>
          <a:endParaRPr lang="pl-PL"/>
        </a:p>
      </dgm:t>
    </dgm:pt>
    <dgm:pt modelId="{E9E81D19-6853-4A06-B357-D2BDF142108F}" type="sibTrans" cxnId="{D7EADDBC-765E-46D0-B7E7-4E3B7E06C10E}">
      <dgm:prSet/>
      <dgm:spPr/>
      <dgm:t>
        <a:bodyPr/>
        <a:lstStyle/>
        <a:p>
          <a:endParaRPr lang="pl-PL"/>
        </a:p>
      </dgm:t>
    </dgm:pt>
    <dgm:pt modelId="{8C108D3E-BD43-44AB-B189-89A75EBB0854}">
      <dgm:prSet/>
      <dgm:spPr/>
      <dgm:t>
        <a:bodyPr/>
        <a:lstStyle/>
        <a:p>
          <a:pPr algn="just"/>
          <a:r>
            <a:rPr lang="pl-PL" dirty="0" smtClean="0"/>
            <a:t>3. płatny staż pracownika B+R z danej jednostki naukowej (nie krócej niż 6 miesięcy).</a:t>
          </a:r>
          <a:endParaRPr lang="pl-PL" dirty="0"/>
        </a:p>
      </dgm:t>
    </dgm:pt>
    <dgm:pt modelId="{3CAD991F-E052-40A5-B6FB-1E92BB1A1B4C}" type="parTrans" cxnId="{091A6DB8-8AA8-47BE-B8F6-3DBC0E6E3B3E}">
      <dgm:prSet/>
      <dgm:spPr/>
      <dgm:t>
        <a:bodyPr/>
        <a:lstStyle/>
        <a:p>
          <a:endParaRPr lang="pl-PL"/>
        </a:p>
      </dgm:t>
    </dgm:pt>
    <dgm:pt modelId="{05B8CC58-B673-4824-AC2D-5EE7721C2CB5}" type="sibTrans" cxnId="{091A6DB8-8AA8-47BE-B8F6-3DBC0E6E3B3E}">
      <dgm:prSet/>
      <dgm:spPr/>
      <dgm:t>
        <a:bodyPr/>
        <a:lstStyle/>
        <a:p>
          <a:endParaRPr lang="pl-PL"/>
        </a:p>
      </dgm:t>
    </dgm:pt>
    <dgm:pt modelId="{B78FEB34-F6DB-46F8-AB5F-2A24618AF7BF}" type="pres">
      <dgm:prSet presAssocID="{3283469C-4815-44C4-AD4E-CE95F3F19A45}" presName="linear" presStyleCnt="0">
        <dgm:presLayoutVars>
          <dgm:animLvl val="lvl"/>
          <dgm:resizeHandles val="exact"/>
        </dgm:presLayoutVars>
      </dgm:prSet>
      <dgm:spPr/>
      <dgm:t>
        <a:bodyPr/>
        <a:lstStyle/>
        <a:p>
          <a:endParaRPr lang="pl-PL"/>
        </a:p>
      </dgm:t>
    </dgm:pt>
    <dgm:pt modelId="{2794697F-9358-4854-BE64-278DBC682C8A}" type="pres">
      <dgm:prSet presAssocID="{06B307C8-0BF2-4607-926A-87928DEAF380}" presName="parentText" presStyleLbl="node1" presStyleIdx="0" presStyleCnt="1">
        <dgm:presLayoutVars>
          <dgm:chMax val="0"/>
          <dgm:bulletEnabled val="1"/>
        </dgm:presLayoutVars>
      </dgm:prSet>
      <dgm:spPr/>
      <dgm:t>
        <a:bodyPr/>
        <a:lstStyle/>
        <a:p>
          <a:endParaRPr lang="pl-PL"/>
        </a:p>
      </dgm:t>
    </dgm:pt>
    <dgm:pt modelId="{66F4E6CE-4E60-4A02-B4FA-354C28F8B844}" type="pres">
      <dgm:prSet presAssocID="{06B307C8-0BF2-4607-926A-87928DEAF380}" presName="childText" presStyleLbl="revTx" presStyleIdx="0" presStyleCnt="1">
        <dgm:presLayoutVars>
          <dgm:bulletEnabled val="1"/>
        </dgm:presLayoutVars>
      </dgm:prSet>
      <dgm:spPr/>
      <dgm:t>
        <a:bodyPr/>
        <a:lstStyle/>
        <a:p>
          <a:endParaRPr lang="pl-PL"/>
        </a:p>
      </dgm:t>
    </dgm:pt>
  </dgm:ptLst>
  <dgm:cxnLst>
    <dgm:cxn modelId="{7A84DA34-6CD1-42C5-951F-E2604AFA18D4}" type="presOf" srcId="{538F949B-FFDF-4CF1-AF76-03106933F509}" destId="{66F4E6CE-4E60-4A02-B4FA-354C28F8B844}" srcOrd="0" destOrd="4" presId="urn:microsoft.com/office/officeart/2005/8/layout/vList2"/>
    <dgm:cxn modelId="{091A6DB8-8AA8-47BE-B8F6-3DBC0E6E3B3E}" srcId="{1E1EC132-08AB-47BF-BC6C-5A6BB427CFE6}" destId="{8C108D3E-BD43-44AB-B189-89A75EBB0854}" srcOrd="2" destOrd="0" parTransId="{3CAD991F-E052-40A5-B6FB-1E92BB1A1B4C}" sibTransId="{05B8CC58-B673-4824-AC2D-5EE7721C2CB5}"/>
    <dgm:cxn modelId="{78ED15F7-FAF9-4CB1-9C37-0DCC085E45CE}" type="presOf" srcId="{0BC5F5AF-1677-46A8-B3BD-37C9C47EE749}" destId="{66F4E6CE-4E60-4A02-B4FA-354C28F8B844}" srcOrd="0" destOrd="9" presId="urn:microsoft.com/office/officeart/2005/8/layout/vList2"/>
    <dgm:cxn modelId="{02E4AB64-382B-4835-B46A-D5354ADED3AC}" type="presOf" srcId="{A65975D4-8D8E-4CAD-900F-67C83159B6EC}" destId="{66F4E6CE-4E60-4A02-B4FA-354C28F8B844}" srcOrd="0" destOrd="1" presId="urn:microsoft.com/office/officeart/2005/8/layout/vList2"/>
    <dgm:cxn modelId="{36975D52-9F96-43D4-99FB-E21FC052AD03}" type="presOf" srcId="{D88D6F17-BCE9-42ED-91CF-887C3B783757}" destId="{66F4E6CE-4E60-4A02-B4FA-354C28F8B844}" srcOrd="0" destOrd="2" presId="urn:microsoft.com/office/officeart/2005/8/layout/vList2"/>
    <dgm:cxn modelId="{CA794067-04D2-4492-AFFE-6902DD130DA4}" srcId="{06B307C8-0BF2-4607-926A-87928DEAF380}" destId="{A65975D4-8D8E-4CAD-900F-67C83159B6EC}" srcOrd="1" destOrd="0" parTransId="{E780E813-C000-4CFE-9E60-FBB18C58B4D8}" sibTransId="{BB1B6D39-C577-4AF8-AF6F-287ECDB796F2}"/>
    <dgm:cxn modelId="{1761AC6B-6936-456F-9C81-A8B416D26530}" srcId="{D88D6F17-BCE9-42ED-91CF-887C3B783757}" destId="{538F949B-FFDF-4CF1-AF76-03106933F509}" srcOrd="1" destOrd="0" parTransId="{E0769AAC-D0F6-4C49-9CDC-CE71B8C3DEDF}" sibTransId="{80F4F894-70C5-4FA4-8088-3C3241131FCA}"/>
    <dgm:cxn modelId="{D7EADDBC-765E-46D0-B7E7-4E3B7E06C10E}" srcId="{1E1EC132-08AB-47BF-BC6C-5A6BB427CFE6}" destId="{0B6F57EE-7136-4943-8184-E67CD2C3A073}" srcOrd="1" destOrd="0" parTransId="{350BC103-E3B2-45E6-B1E4-7D3E479AC637}" sibTransId="{E9E81D19-6853-4A06-B357-D2BDF142108F}"/>
    <dgm:cxn modelId="{1148F12F-5AD7-4212-BAA7-98BB0CED6045}" srcId="{D88D6F17-BCE9-42ED-91CF-887C3B783757}" destId="{D2A478DF-AADD-4D30-9F96-2C6D9CF63E3F}" srcOrd="4" destOrd="0" parTransId="{CC98D8E0-2C9B-4174-82DC-EAF6F7BD9420}" sibTransId="{141BEABF-CEC8-44FF-86CA-ADF13014C5A9}"/>
    <dgm:cxn modelId="{B85E4ED0-1A82-44A5-91C0-C623E1ABD113}" srcId="{06B307C8-0BF2-4607-926A-87928DEAF380}" destId="{1E1EC132-08AB-47BF-BC6C-5A6BB427CFE6}" srcOrd="4" destOrd="0" parTransId="{7E3625D3-1668-4F9C-A995-98C62B31EF34}" sibTransId="{CFB659DA-E704-432B-BD1E-0C16F3C01EE9}"/>
    <dgm:cxn modelId="{F7B1F656-D5B5-4FDE-B823-51DC12D611B1}" type="presOf" srcId="{D2A478DF-AADD-4D30-9F96-2C6D9CF63E3F}" destId="{66F4E6CE-4E60-4A02-B4FA-354C28F8B844}" srcOrd="0" destOrd="7" presId="urn:microsoft.com/office/officeart/2005/8/layout/vList2"/>
    <dgm:cxn modelId="{9B167BFD-5A7C-4A67-BD19-E882EEF5D189}" type="presOf" srcId="{66B2B33C-2B85-42D1-ACFC-12A469767D84}" destId="{66F4E6CE-4E60-4A02-B4FA-354C28F8B844}" srcOrd="0" destOrd="8" presId="urn:microsoft.com/office/officeart/2005/8/layout/vList2"/>
    <dgm:cxn modelId="{972EF18C-8224-4A76-BE94-AFA4073CB923}" type="presOf" srcId="{16C47DDF-9F75-494C-93B9-D6DE02C4FF56}" destId="{66F4E6CE-4E60-4A02-B4FA-354C28F8B844}" srcOrd="0" destOrd="5" presId="urn:microsoft.com/office/officeart/2005/8/layout/vList2"/>
    <dgm:cxn modelId="{0C053820-9B3B-4D03-893C-5A836D97F7C7}" srcId="{D88D6F17-BCE9-42ED-91CF-887C3B783757}" destId="{16C47DDF-9F75-494C-93B9-D6DE02C4FF56}" srcOrd="2" destOrd="0" parTransId="{511C1AB8-7ADB-411A-A264-788CCD57A2AD}" sibTransId="{2839C95B-FBB0-4768-8CAF-6C1A7FBF624B}"/>
    <dgm:cxn modelId="{AF031C25-E3F9-4A31-8F48-79000C02A8EB}" type="presOf" srcId="{06B307C8-0BF2-4607-926A-87928DEAF380}" destId="{2794697F-9358-4854-BE64-278DBC682C8A}" srcOrd="0" destOrd="0" presId="urn:microsoft.com/office/officeart/2005/8/layout/vList2"/>
    <dgm:cxn modelId="{A0A6911B-DE86-4292-8E95-9BA83C4E163C}" srcId="{06B307C8-0BF2-4607-926A-87928DEAF380}" destId="{FB4AD863-2880-4B4B-ACF1-92AC04430E22}" srcOrd="0" destOrd="0" parTransId="{7B74DAD2-9AE4-47F9-A7B8-C451D7F866E5}" sibTransId="{FFE5904D-AE69-4EBD-AD2F-AE084ADCA406}"/>
    <dgm:cxn modelId="{A152A938-C6B5-4547-BD1E-C55DA27A3A2F}" type="presOf" srcId="{BC253CF9-318D-42B8-BB21-5FFD2D65904B}" destId="{66F4E6CE-4E60-4A02-B4FA-354C28F8B844}" srcOrd="0" destOrd="11" presId="urn:microsoft.com/office/officeart/2005/8/layout/vList2"/>
    <dgm:cxn modelId="{74509B5B-80E5-4748-AB8A-B878028D184C}" type="presOf" srcId="{8C108D3E-BD43-44AB-B189-89A75EBB0854}" destId="{66F4E6CE-4E60-4A02-B4FA-354C28F8B844}" srcOrd="0" destOrd="13" presId="urn:microsoft.com/office/officeart/2005/8/layout/vList2"/>
    <dgm:cxn modelId="{327E6BB8-D6F2-4494-8DE5-44382FCB4961}" srcId="{3283469C-4815-44C4-AD4E-CE95F3F19A45}" destId="{06B307C8-0BF2-4607-926A-87928DEAF380}" srcOrd="0" destOrd="0" parTransId="{97DD6CF9-1E5F-49C6-BD08-5E2A07F7B926}" sibTransId="{4D5DF433-6CEA-442B-8740-B4E55306275F}"/>
    <dgm:cxn modelId="{B7959F75-60D0-4EB5-8F15-B503A8019583}" srcId="{1E1EC132-08AB-47BF-BC6C-5A6BB427CFE6}" destId="{BC253CF9-318D-42B8-BB21-5FFD2D65904B}" srcOrd="0" destOrd="0" parTransId="{5306F645-186F-40A6-9364-075C2DF6E2BD}" sibTransId="{F770BA76-3899-4003-B155-683710E566EE}"/>
    <dgm:cxn modelId="{420EA939-EAC1-499A-AF7C-6E03AD51E1AB}" type="presOf" srcId="{0AE9CFB4-8AA6-43A2-9C8B-B6A7F834DC8B}" destId="{66F4E6CE-4E60-4A02-B4FA-354C28F8B844}" srcOrd="0" destOrd="3" presId="urn:microsoft.com/office/officeart/2005/8/layout/vList2"/>
    <dgm:cxn modelId="{FCF98F29-2B33-4ED9-A94F-78BBBF73F5BB}" type="presOf" srcId="{0B6F57EE-7136-4943-8184-E67CD2C3A073}" destId="{66F4E6CE-4E60-4A02-B4FA-354C28F8B844}" srcOrd="0" destOrd="12" presId="urn:microsoft.com/office/officeart/2005/8/layout/vList2"/>
    <dgm:cxn modelId="{AD9C740B-0C14-47CA-B20A-E3AE8EC62D13}" type="presOf" srcId="{1E1EC132-08AB-47BF-BC6C-5A6BB427CFE6}" destId="{66F4E6CE-4E60-4A02-B4FA-354C28F8B844}" srcOrd="0" destOrd="10" presId="urn:microsoft.com/office/officeart/2005/8/layout/vList2"/>
    <dgm:cxn modelId="{E9270135-01A4-4CF4-A10E-ECF57623F27F}" srcId="{D88D6F17-BCE9-42ED-91CF-887C3B783757}" destId="{8B5C62E3-23C6-4574-8A3D-76F34FA6A404}" srcOrd="3" destOrd="0" parTransId="{F27216B4-0D1B-4965-844C-AFCBBA8D5D7D}" sibTransId="{FD04C99A-E1D1-4FFC-934A-7A57687045EF}"/>
    <dgm:cxn modelId="{473D8D1D-29F2-4B4F-A738-8DB2FE76E958}" srcId="{06B307C8-0BF2-4607-926A-87928DEAF380}" destId="{0BC5F5AF-1677-46A8-B3BD-37C9C47EE749}" srcOrd="3" destOrd="0" parTransId="{FEBD92E0-0A33-41B2-80FE-955C9BFAFDD1}" sibTransId="{17882909-2C71-4926-8845-82FD2808C3FB}"/>
    <dgm:cxn modelId="{3EBFB1DF-BDB2-4ADC-9A94-8E197B169FC4}" type="presOf" srcId="{FB4AD863-2880-4B4B-ACF1-92AC04430E22}" destId="{66F4E6CE-4E60-4A02-B4FA-354C28F8B844}" srcOrd="0" destOrd="0" presId="urn:microsoft.com/office/officeart/2005/8/layout/vList2"/>
    <dgm:cxn modelId="{EFC288D0-2347-4C95-8B79-095239C0EF48}" srcId="{D88D6F17-BCE9-42ED-91CF-887C3B783757}" destId="{0AE9CFB4-8AA6-43A2-9C8B-B6A7F834DC8B}" srcOrd="0" destOrd="0" parTransId="{9C244715-E9E0-43AC-81F1-422F7067CC9C}" sibTransId="{14E719B7-C177-435D-B005-BCCA2703887D}"/>
    <dgm:cxn modelId="{5A159888-2CCC-4D9E-B4A0-A2D8B4B1D1F9}" type="presOf" srcId="{8B5C62E3-23C6-4574-8A3D-76F34FA6A404}" destId="{66F4E6CE-4E60-4A02-B4FA-354C28F8B844}" srcOrd="0" destOrd="6" presId="urn:microsoft.com/office/officeart/2005/8/layout/vList2"/>
    <dgm:cxn modelId="{599F5FA6-5CB7-473C-A9E3-1D103CDE1F99}" srcId="{D88D6F17-BCE9-42ED-91CF-887C3B783757}" destId="{66B2B33C-2B85-42D1-ACFC-12A469767D84}" srcOrd="5" destOrd="0" parTransId="{6415E801-2D27-401E-91E3-876E77E88EB0}" sibTransId="{0326CB1F-0C31-40D3-8D7D-580F843337A5}"/>
    <dgm:cxn modelId="{8C22BA9F-67F2-4D19-A2BE-ACE9502C06B1}" type="presOf" srcId="{3283469C-4815-44C4-AD4E-CE95F3F19A45}" destId="{B78FEB34-F6DB-46F8-AB5F-2A24618AF7BF}" srcOrd="0" destOrd="0" presId="urn:microsoft.com/office/officeart/2005/8/layout/vList2"/>
    <dgm:cxn modelId="{7C8364E5-1A49-4793-9479-6E6635D9B41C}" srcId="{06B307C8-0BF2-4607-926A-87928DEAF380}" destId="{D88D6F17-BCE9-42ED-91CF-887C3B783757}" srcOrd="2" destOrd="0" parTransId="{DD9B779E-FA7B-4E61-ADB6-064D3904BB50}" sibTransId="{32F77931-69D6-4AD2-A23E-6B392E8AFF6D}"/>
    <dgm:cxn modelId="{403C51AD-F770-4F15-96F2-913B1247C7B4}" type="presParOf" srcId="{B78FEB34-F6DB-46F8-AB5F-2A24618AF7BF}" destId="{2794697F-9358-4854-BE64-278DBC682C8A}" srcOrd="0" destOrd="0" presId="urn:microsoft.com/office/officeart/2005/8/layout/vList2"/>
    <dgm:cxn modelId="{E3968F43-D8FB-4632-B70C-BB124766C16E}" type="presParOf" srcId="{B78FEB34-F6DB-46F8-AB5F-2A24618AF7BF}" destId="{66F4E6CE-4E60-4A02-B4FA-354C28F8B844}"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5A27174-45D2-421B-A834-A6D1541EBCC9}"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3E171763-62BC-4351-B87B-DCD1FFB838C1}">
      <dgm:prSet phldrT="[Tekst]"/>
      <dgm:spPr/>
      <dgm:t>
        <a:bodyPr/>
        <a:lstStyle/>
        <a:p>
          <a:r>
            <a:rPr lang="pl-PL" dirty="0" smtClean="0"/>
            <a:t>Punktacja:</a:t>
          </a:r>
          <a:endParaRPr lang="pl-PL" dirty="0"/>
        </a:p>
      </dgm:t>
    </dgm:pt>
    <dgm:pt modelId="{748F505B-16CE-4FE9-98D1-9017B494F66E}" type="parTrans" cxnId="{AB40DBB6-DCEC-4040-B19E-823F2C9BBC71}">
      <dgm:prSet/>
      <dgm:spPr/>
      <dgm:t>
        <a:bodyPr/>
        <a:lstStyle/>
        <a:p>
          <a:endParaRPr lang="pl-PL"/>
        </a:p>
      </dgm:t>
    </dgm:pt>
    <dgm:pt modelId="{EC7ED55B-6F5D-449C-993A-FB7ECE0D10E1}" type="sibTrans" cxnId="{AB40DBB6-DCEC-4040-B19E-823F2C9BBC71}">
      <dgm:prSet/>
      <dgm:spPr/>
      <dgm:t>
        <a:bodyPr/>
        <a:lstStyle/>
        <a:p>
          <a:endParaRPr lang="pl-PL"/>
        </a:p>
      </dgm:t>
    </dgm:pt>
    <dgm:pt modelId="{9A1CA9E2-6981-4D68-851E-E533D00AD1AC}">
      <dgm:prSet phldrT="[Tekst]"/>
      <dgm:spPr/>
      <dgm:t>
        <a:bodyPr/>
        <a:lstStyle/>
        <a:p>
          <a:pPr algn="just"/>
          <a:r>
            <a:rPr lang="pl-PL" dirty="0" smtClean="0"/>
            <a:t>Planowana współpraca w obszarach wskazanych w pkt. 1-3 – </a:t>
          </a:r>
          <a:r>
            <a:rPr lang="pl-PL" b="1" dirty="0" smtClean="0"/>
            <a:t>10 pkt.</a:t>
          </a:r>
          <a:r>
            <a:rPr lang="pl-PL" dirty="0" smtClean="0"/>
            <a:t>,</a:t>
          </a:r>
          <a:endParaRPr lang="pl-PL" dirty="0"/>
        </a:p>
      </dgm:t>
    </dgm:pt>
    <dgm:pt modelId="{AEDC79A9-2A41-49E8-9519-0C318EAEED16}" type="parTrans" cxnId="{C20AE986-7292-4E6E-A13E-7F8BD0BF0CA7}">
      <dgm:prSet/>
      <dgm:spPr/>
      <dgm:t>
        <a:bodyPr/>
        <a:lstStyle/>
        <a:p>
          <a:endParaRPr lang="pl-PL"/>
        </a:p>
      </dgm:t>
    </dgm:pt>
    <dgm:pt modelId="{290D5F26-6389-4397-AA7F-4D48D021267C}" type="sibTrans" cxnId="{C20AE986-7292-4E6E-A13E-7F8BD0BF0CA7}">
      <dgm:prSet/>
      <dgm:spPr/>
      <dgm:t>
        <a:bodyPr/>
        <a:lstStyle/>
        <a:p>
          <a:endParaRPr lang="pl-PL"/>
        </a:p>
      </dgm:t>
    </dgm:pt>
    <dgm:pt modelId="{7258E27F-B408-4B04-B9E8-B4C727C47C38}">
      <dgm:prSet/>
      <dgm:spPr/>
      <dgm:t>
        <a:bodyPr/>
        <a:lstStyle/>
        <a:p>
          <a:pPr algn="just"/>
          <a:r>
            <a:rPr lang="pl-PL" dirty="0" smtClean="0"/>
            <a:t>Rozwijanie współpracy w jednym określonym obszarze w pkt. 1-3 – </a:t>
          </a:r>
          <a:r>
            <a:rPr lang="pl-PL" b="1" dirty="0" smtClean="0"/>
            <a:t>20 pkt.,</a:t>
          </a:r>
          <a:endParaRPr lang="pl-PL" dirty="0"/>
        </a:p>
      </dgm:t>
    </dgm:pt>
    <dgm:pt modelId="{65F64745-4B03-4305-B06B-E542657F3D5E}" type="parTrans" cxnId="{5D2D1A59-9853-4B6B-9AD8-46905DDE37F6}">
      <dgm:prSet/>
      <dgm:spPr/>
      <dgm:t>
        <a:bodyPr/>
        <a:lstStyle/>
        <a:p>
          <a:endParaRPr lang="pl-PL"/>
        </a:p>
      </dgm:t>
    </dgm:pt>
    <dgm:pt modelId="{640B46A8-70EF-4926-BEBA-3E881499884C}" type="sibTrans" cxnId="{5D2D1A59-9853-4B6B-9AD8-46905DDE37F6}">
      <dgm:prSet/>
      <dgm:spPr/>
      <dgm:t>
        <a:bodyPr/>
        <a:lstStyle/>
        <a:p>
          <a:endParaRPr lang="pl-PL"/>
        </a:p>
      </dgm:t>
    </dgm:pt>
    <dgm:pt modelId="{ECD74ADC-696D-48BC-AEF4-F5381579B60D}">
      <dgm:prSet/>
      <dgm:spPr/>
      <dgm:t>
        <a:bodyPr/>
        <a:lstStyle/>
        <a:p>
          <a:pPr algn="just"/>
          <a:r>
            <a:rPr lang="pl-PL" dirty="0" smtClean="0"/>
            <a:t>Rozwijanie współpracy w dwóch i więcej obszarach wskazanych w pkt. 1-3 – </a:t>
          </a:r>
          <a:r>
            <a:rPr lang="pl-PL" b="1" dirty="0" smtClean="0"/>
            <a:t>30 pkt.</a:t>
          </a:r>
          <a:endParaRPr lang="pl-PL" dirty="0"/>
        </a:p>
      </dgm:t>
    </dgm:pt>
    <dgm:pt modelId="{B1E76DD7-A7AC-4445-B28B-8BB74CD7CE59}" type="parTrans" cxnId="{168C957E-E871-48BA-9CAA-300C6878F227}">
      <dgm:prSet/>
      <dgm:spPr/>
      <dgm:t>
        <a:bodyPr/>
        <a:lstStyle/>
        <a:p>
          <a:endParaRPr lang="pl-PL"/>
        </a:p>
      </dgm:t>
    </dgm:pt>
    <dgm:pt modelId="{E2EA62B5-F923-4922-ADFC-22CA9F3877D5}" type="sibTrans" cxnId="{168C957E-E871-48BA-9CAA-300C6878F227}">
      <dgm:prSet/>
      <dgm:spPr/>
      <dgm:t>
        <a:bodyPr/>
        <a:lstStyle/>
        <a:p>
          <a:endParaRPr lang="pl-PL"/>
        </a:p>
      </dgm:t>
    </dgm:pt>
    <dgm:pt modelId="{22A9D31E-7179-40B4-9ED4-52CD4E036F4A}" type="pres">
      <dgm:prSet presAssocID="{85A27174-45D2-421B-A834-A6D1541EBCC9}" presName="linear" presStyleCnt="0">
        <dgm:presLayoutVars>
          <dgm:animLvl val="lvl"/>
          <dgm:resizeHandles val="exact"/>
        </dgm:presLayoutVars>
      </dgm:prSet>
      <dgm:spPr/>
      <dgm:t>
        <a:bodyPr/>
        <a:lstStyle/>
        <a:p>
          <a:endParaRPr lang="pl-PL"/>
        </a:p>
      </dgm:t>
    </dgm:pt>
    <dgm:pt modelId="{B268B0C0-3D54-4F7A-877F-66B708DB0E20}" type="pres">
      <dgm:prSet presAssocID="{3E171763-62BC-4351-B87B-DCD1FFB838C1}" presName="parentText" presStyleLbl="node1" presStyleIdx="0" presStyleCnt="1" custLinFactNeighborY="-12486">
        <dgm:presLayoutVars>
          <dgm:chMax val="0"/>
          <dgm:bulletEnabled val="1"/>
        </dgm:presLayoutVars>
      </dgm:prSet>
      <dgm:spPr/>
      <dgm:t>
        <a:bodyPr/>
        <a:lstStyle/>
        <a:p>
          <a:endParaRPr lang="pl-PL"/>
        </a:p>
      </dgm:t>
    </dgm:pt>
    <dgm:pt modelId="{AA42BC62-A562-472F-80BA-AB29C96864DE}" type="pres">
      <dgm:prSet presAssocID="{3E171763-62BC-4351-B87B-DCD1FFB838C1}" presName="childText" presStyleLbl="revTx" presStyleIdx="0" presStyleCnt="1">
        <dgm:presLayoutVars>
          <dgm:bulletEnabled val="1"/>
        </dgm:presLayoutVars>
      </dgm:prSet>
      <dgm:spPr/>
      <dgm:t>
        <a:bodyPr/>
        <a:lstStyle/>
        <a:p>
          <a:endParaRPr lang="pl-PL"/>
        </a:p>
      </dgm:t>
    </dgm:pt>
  </dgm:ptLst>
  <dgm:cxnLst>
    <dgm:cxn modelId="{5D2D1A59-9853-4B6B-9AD8-46905DDE37F6}" srcId="{3E171763-62BC-4351-B87B-DCD1FFB838C1}" destId="{7258E27F-B408-4B04-B9E8-B4C727C47C38}" srcOrd="1" destOrd="0" parTransId="{65F64745-4B03-4305-B06B-E542657F3D5E}" sibTransId="{640B46A8-70EF-4926-BEBA-3E881499884C}"/>
    <dgm:cxn modelId="{B209AA22-BEB3-4B90-BE16-28938FFC891E}" type="presOf" srcId="{7258E27F-B408-4B04-B9E8-B4C727C47C38}" destId="{AA42BC62-A562-472F-80BA-AB29C96864DE}" srcOrd="0" destOrd="1" presId="urn:microsoft.com/office/officeart/2005/8/layout/vList2"/>
    <dgm:cxn modelId="{48134B7C-10D3-414D-838B-DED9B7D38449}" type="presOf" srcId="{85A27174-45D2-421B-A834-A6D1541EBCC9}" destId="{22A9D31E-7179-40B4-9ED4-52CD4E036F4A}" srcOrd="0" destOrd="0" presId="urn:microsoft.com/office/officeart/2005/8/layout/vList2"/>
    <dgm:cxn modelId="{2E632DAE-E455-406D-97A5-9E20B32A14E2}" type="presOf" srcId="{3E171763-62BC-4351-B87B-DCD1FFB838C1}" destId="{B268B0C0-3D54-4F7A-877F-66B708DB0E20}" srcOrd="0" destOrd="0" presId="urn:microsoft.com/office/officeart/2005/8/layout/vList2"/>
    <dgm:cxn modelId="{F0374FC7-9528-4141-8BDA-14BDAAECFE30}" type="presOf" srcId="{ECD74ADC-696D-48BC-AEF4-F5381579B60D}" destId="{AA42BC62-A562-472F-80BA-AB29C96864DE}" srcOrd="0" destOrd="2" presId="urn:microsoft.com/office/officeart/2005/8/layout/vList2"/>
    <dgm:cxn modelId="{AB40DBB6-DCEC-4040-B19E-823F2C9BBC71}" srcId="{85A27174-45D2-421B-A834-A6D1541EBCC9}" destId="{3E171763-62BC-4351-B87B-DCD1FFB838C1}" srcOrd="0" destOrd="0" parTransId="{748F505B-16CE-4FE9-98D1-9017B494F66E}" sibTransId="{EC7ED55B-6F5D-449C-993A-FB7ECE0D10E1}"/>
    <dgm:cxn modelId="{168C957E-E871-48BA-9CAA-300C6878F227}" srcId="{3E171763-62BC-4351-B87B-DCD1FFB838C1}" destId="{ECD74ADC-696D-48BC-AEF4-F5381579B60D}" srcOrd="2" destOrd="0" parTransId="{B1E76DD7-A7AC-4445-B28B-8BB74CD7CE59}" sibTransId="{E2EA62B5-F923-4922-ADFC-22CA9F3877D5}"/>
    <dgm:cxn modelId="{0A20BEAE-D8DE-4F04-A3F2-5C5EF9DE4F62}" type="presOf" srcId="{9A1CA9E2-6981-4D68-851E-E533D00AD1AC}" destId="{AA42BC62-A562-472F-80BA-AB29C96864DE}" srcOrd="0" destOrd="0" presId="urn:microsoft.com/office/officeart/2005/8/layout/vList2"/>
    <dgm:cxn modelId="{C20AE986-7292-4E6E-A13E-7F8BD0BF0CA7}" srcId="{3E171763-62BC-4351-B87B-DCD1FFB838C1}" destId="{9A1CA9E2-6981-4D68-851E-E533D00AD1AC}" srcOrd="0" destOrd="0" parTransId="{AEDC79A9-2A41-49E8-9519-0C318EAEED16}" sibTransId="{290D5F26-6389-4397-AA7F-4D48D021267C}"/>
    <dgm:cxn modelId="{3321A7D5-013A-48DD-8647-1DF5F4C73840}" type="presParOf" srcId="{22A9D31E-7179-40B4-9ED4-52CD4E036F4A}" destId="{B268B0C0-3D54-4F7A-877F-66B708DB0E20}" srcOrd="0" destOrd="0" presId="urn:microsoft.com/office/officeart/2005/8/layout/vList2"/>
    <dgm:cxn modelId="{7D945E09-7584-454C-82CD-E2CEB7B55C07}" type="presParOf" srcId="{22A9D31E-7179-40B4-9ED4-52CD4E036F4A}" destId="{AA42BC62-A562-472F-80BA-AB29C96864DE}"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D9B0C7-8098-4C9A-AED7-BE03BF740197}"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C9E593D8-2547-4F41-AD95-B39A017C6F7E}">
      <dgm:prSet phldrT="[Tekst]"/>
      <dgm:spPr/>
      <dgm:t>
        <a:bodyPr/>
        <a:lstStyle/>
        <a:p>
          <a:r>
            <a:rPr lang="pl-PL" dirty="0" smtClean="0"/>
            <a:t>3. Pomoc publiczna</a:t>
          </a:r>
          <a:endParaRPr lang="pl-PL" dirty="0"/>
        </a:p>
      </dgm:t>
    </dgm:pt>
    <dgm:pt modelId="{6B5826B5-7A06-452A-96BA-3631E0A1DB31}" type="parTrans" cxnId="{2D5E31D4-283F-4D84-B6F6-434A489B9B35}">
      <dgm:prSet/>
      <dgm:spPr/>
      <dgm:t>
        <a:bodyPr/>
        <a:lstStyle/>
        <a:p>
          <a:endParaRPr lang="pl-PL"/>
        </a:p>
      </dgm:t>
    </dgm:pt>
    <dgm:pt modelId="{EABECE65-018D-47CB-A732-71666B652FCD}" type="sibTrans" cxnId="{2D5E31D4-283F-4D84-B6F6-434A489B9B35}">
      <dgm:prSet/>
      <dgm:spPr/>
      <dgm:t>
        <a:bodyPr/>
        <a:lstStyle/>
        <a:p>
          <a:endParaRPr lang="pl-PL"/>
        </a:p>
      </dgm:t>
    </dgm:pt>
    <dgm:pt modelId="{92210451-828A-4D81-992A-18F137839C36}">
      <dgm:prSet phldrT="[Tekst]"/>
      <dgm:spPr/>
      <dgm:t>
        <a:bodyPr/>
        <a:lstStyle/>
        <a:p>
          <a:pPr algn="just"/>
          <a:r>
            <a:rPr lang="pl-PL" dirty="0" smtClean="0"/>
            <a:t>W ramach kryterium ocenie podlegać będzie zgodność z danym środkiem pomocowym.</a:t>
          </a:r>
          <a:endParaRPr lang="pl-PL" dirty="0"/>
        </a:p>
      </dgm:t>
    </dgm:pt>
    <dgm:pt modelId="{E473CB0F-4517-4579-9D64-EAC7B1D2A58E}" type="parTrans" cxnId="{EE602E1C-E93C-402E-A591-0DC9CC27F34E}">
      <dgm:prSet/>
      <dgm:spPr/>
      <dgm:t>
        <a:bodyPr/>
        <a:lstStyle/>
        <a:p>
          <a:endParaRPr lang="pl-PL"/>
        </a:p>
      </dgm:t>
    </dgm:pt>
    <dgm:pt modelId="{09FE2822-1A41-4755-9BB1-9825582ADECF}" type="sibTrans" cxnId="{EE602E1C-E93C-402E-A591-0DC9CC27F34E}">
      <dgm:prSet/>
      <dgm:spPr/>
      <dgm:t>
        <a:bodyPr/>
        <a:lstStyle/>
        <a:p>
          <a:endParaRPr lang="pl-PL"/>
        </a:p>
      </dgm:t>
    </dgm:pt>
    <dgm:pt modelId="{564CECC7-BBD2-4D00-B960-C8AA24D48903}">
      <dgm:prSet phldrT="[Tekst]"/>
      <dgm:spPr/>
      <dgm:t>
        <a:bodyPr/>
        <a:lstStyle/>
        <a:p>
          <a:r>
            <a:rPr lang="pl-PL" dirty="0" smtClean="0"/>
            <a:t>4. Komercyjne wykorzystanie infrastruktury B+R</a:t>
          </a:r>
          <a:endParaRPr lang="pl-PL" dirty="0"/>
        </a:p>
      </dgm:t>
    </dgm:pt>
    <dgm:pt modelId="{D7538FC9-618E-4FA6-9733-815DD877BAB2}" type="parTrans" cxnId="{C0719A05-3E4A-4BF9-82BB-C3035CD673EE}">
      <dgm:prSet/>
      <dgm:spPr/>
      <dgm:t>
        <a:bodyPr/>
        <a:lstStyle/>
        <a:p>
          <a:endParaRPr lang="pl-PL"/>
        </a:p>
      </dgm:t>
    </dgm:pt>
    <dgm:pt modelId="{77B04B3A-8D03-4EF4-BF53-410B36E57B9F}" type="sibTrans" cxnId="{C0719A05-3E4A-4BF9-82BB-C3035CD673EE}">
      <dgm:prSet/>
      <dgm:spPr/>
      <dgm:t>
        <a:bodyPr/>
        <a:lstStyle/>
        <a:p>
          <a:endParaRPr lang="pl-PL"/>
        </a:p>
      </dgm:t>
    </dgm:pt>
    <dgm:pt modelId="{ABB169B9-53FF-4559-A5C6-F73AC9B299D8}">
      <dgm:prSet phldrT="[Tekst]"/>
      <dgm:spPr/>
      <dgm:t>
        <a:bodyPr/>
        <a:lstStyle/>
        <a:p>
          <a:pPr algn="just"/>
          <a:r>
            <a:rPr lang="pl-PL" strike="sngStrike" dirty="0" smtClean="0"/>
            <a:t>W ramach kryterium weryfikacji podlega, czy wsparta infrastruktura B+R będzie wykorzystywana na rzecz sektora gospodarczego. Część projektu przeznaczona do wykorzystania gospodarczego nie może być mniejsza niż 20 % wartości kosztów kwalifikowanych  projektu.</a:t>
          </a:r>
          <a:endParaRPr lang="pl-PL" strike="sngStrike" dirty="0"/>
        </a:p>
      </dgm:t>
    </dgm:pt>
    <dgm:pt modelId="{820822D5-5DC3-4B7C-BAE2-C8028F91A210}" type="parTrans" cxnId="{31CA2668-7B1B-4AA0-BF7B-71C8F3E0C2EF}">
      <dgm:prSet/>
      <dgm:spPr/>
      <dgm:t>
        <a:bodyPr/>
        <a:lstStyle/>
        <a:p>
          <a:endParaRPr lang="pl-PL"/>
        </a:p>
      </dgm:t>
    </dgm:pt>
    <dgm:pt modelId="{113573C5-795D-4AC7-934D-A02A0AF805BE}" type="sibTrans" cxnId="{31CA2668-7B1B-4AA0-BF7B-71C8F3E0C2EF}">
      <dgm:prSet/>
      <dgm:spPr/>
      <dgm:t>
        <a:bodyPr/>
        <a:lstStyle/>
        <a:p>
          <a:endParaRPr lang="pl-PL"/>
        </a:p>
      </dgm:t>
    </dgm:pt>
    <dgm:pt modelId="{268F5C04-D1A1-440F-8974-17F6F779DA76}">
      <dgm:prSet/>
      <dgm:spPr/>
      <dgm:t>
        <a:bodyPr/>
        <a:lstStyle/>
        <a:p>
          <a:r>
            <a:rPr lang="pl-PL" dirty="0" smtClean="0"/>
            <a:t>UWAGA:</a:t>
          </a:r>
          <a:endParaRPr lang="pl-PL" dirty="0"/>
        </a:p>
      </dgm:t>
    </dgm:pt>
    <dgm:pt modelId="{B2DF19EE-3F22-4D6B-83AA-A4FD14659B67}" type="parTrans" cxnId="{C0CB7514-AF3A-485E-8F95-BF90FCFA2DB2}">
      <dgm:prSet/>
      <dgm:spPr/>
      <dgm:t>
        <a:bodyPr/>
        <a:lstStyle/>
        <a:p>
          <a:endParaRPr lang="pl-PL"/>
        </a:p>
      </dgm:t>
    </dgm:pt>
    <dgm:pt modelId="{284C7A15-192E-4A88-B963-EC27CB706AE9}" type="sibTrans" cxnId="{C0CB7514-AF3A-485E-8F95-BF90FCFA2DB2}">
      <dgm:prSet/>
      <dgm:spPr/>
      <dgm:t>
        <a:bodyPr/>
        <a:lstStyle/>
        <a:p>
          <a:endParaRPr lang="pl-PL"/>
        </a:p>
      </dgm:t>
    </dgm:pt>
    <dgm:pt modelId="{1416FBCA-668C-4A6F-9972-90E5875E8B42}">
      <dgm:prSet/>
      <dgm:spPr/>
      <dgm:t>
        <a:bodyPr/>
        <a:lstStyle/>
        <a:p>
          <a:pPr algn="just"/>
          <a:r>
            <a:rPr lang="pl-PL" dirty="0" smtClean="0"/>
            <a:t>Treść kryterium została sformułowana w wyniku ustaleń z Komisją Europejską.</a:t>
          </a:r>
          <a:endParaRPr lang="pl-PL" dirty="0"/>
        </a:p>
      </dgm:t>
    </dgm:pt>
    <dgm:pt modelId="{436DE177-FBE5-4770-B3CA-D6FB98A5C145}" type="parTrans" cxnId="{E8EEDF78-3FAE-491D-8F81-2F288E5A57F4}">
      <dgm:prSet/>
      <dgm:spPr/>
      <dgm:t>
        <a:bodyPr/>
        <a:lstStyle/>
        <a:p>
          <a:endParaRPr lang="pl-PL"/>
        </a:p>
      </dgm:t>
    </dgm:pt>
    <dgm:pt modelId="{E27406DA-195A-400C-971E-90210E3C6354}" type="sibTrans" cxnId="{E8EEDF78-3FAE-491D-8F81-2F288E5A57F4}">
      <dgm:prSet/>
      <dgm:spPr/>
      <dgm:t>
        <a:bodyPr/>
        <a:lstStyle/>
        <a:p>
          <a:endParaRPr lang="pl-PL"/>
        </a:p>
      </dgm:t>
    </dgm:pt>
    <dgm:pt modelId="{81ADF52B-105B-459C-A3F0-8F6B7960FCB2}">
      <dgm:prSet/>
      <dgm:spPr/>
      <dgm:t>
        <a:bodyPr/>
        <a:lstStyle/>
        <a:p>
          <a:r>
            <a:rPr lang="pl-PL" dirty="0" smtClean="0"/>
            <a:t>Uwaga uwzględniona</a:t>
          </a:r>
          <a:endParaRPr lang="pl-PL" dirty="0"/>
        </a:p>
      </dgm:t>
    </dgm:pt>
    <dgm:pt modelId="{64C77292-F2BB-417C-84A1-ADB3BDE09BC3}" type="parTrans" cxnId="{FBDB024A-B14E-4F77-B0E7-BDC46D5D5774}">
      <dgm:prSet/>
      <dgm:spPr/>
      <dgm:t>
        <a:bodyPr/>
        <a:lstStyle/>
        <a:p>
          <a:endParaRPr lang="pl-PL"/>
        </a:p>
      </dgm:t>
    </dgm:pt>
    <dgm:pt modelId="{51ACAFAD-E43C-4784-9217-6C1B87970935}" type="sibTrans" cxnId="{FBDB024A-B14E-4F77-B0E7-BDC46D5D5774}">
      <dgm:prSet/>
      <dgm:spPr/>
      <dgm:t>
        <a:bodyPr/>
        <a:lstStyle/>
        <a:p>
          <a:endParaRPr lang="pl-PL"/>
        </a:p>
      </dgm:t>
    </dgm:pt>
    <dgm:pt modelId="{DD5747F5-DC95-4477-8375-51E73CF8844D}">
      <dgm:prSet phldrT="[Tekst]"/>
      <dgm:spPr/>
      <dgm:t>
        <a:bodyPr/>
        <a:lstStyle/>
        <a:p>
          <a:pPr algn="just"/>
          <a:r>
            <a:rPr lang="pl-PL" dirty="0" smtClean="0"/>
            <a:t>UWAGA:</a:t>
          </a:r>
          <a:endParaRPr lang="pl-PL" dirty="0"/>
        </a:p>
      </dgm:t>
    </dgm:pt>
    <dgm:pt modelId="{9995455C-E1F4-4F1B-B324-7A62FDBDBDD1}" type="parTrans" cxnId="{A4DA2696-C8C6-4362-8012-490560491D7C}">
      <dgm:prSet/>
      <dgm:spPr/>
      <dgm:t>
        <a:bodyPr/>
        <a:lstStyle/>
        <a:p>
          <a:endParaRPr lang="pl-PL"/>
        </a:p>
      </dgm:t>
    </dgm:pt>
    <dgm:pt modelId="{6ED914C4-71E7-4FF6-B264-238767A4D767}" type="sibTrans" cxnId="{A4DA2696-C8C6-4362-8012-490560491D7C}">
      <dgm:prSet/>
      <dgm:spPr/>
      <dgm:t>
        <a:bodyPr/>
        <a:lstStyle/>
        <a:p>
          <a:endParaRPr lang="pl-PL"/>
        </a:p>
      </dgm:t>
    </dgm:pt>
    <dgm:pt modelId="{FB43E66D-DD1A-41C0-9704-EA9C657104D4}">
      <dgm:prSet phldrT="[Tekst]"/>
      <dgm:spPr/>
      <dgm:t>
        <a:bodyPr/>
        <a:lstStyle/>
        <a:p>
          <a:pPr algn="just"/>
          <a:r>
            <a:rPr lang="x-none" dirty="0" smtClean="0"/>
            <a:t>Konieczne jest doprecyzowanie, że projekty realizowane będą zgodnie z art. 26 Rozporządzenia (UE) 651/2014.</a:t>
          </a:r>
          <a:endParaRPr lang="pl-PL" dirty="0"/>
        </a:p>
      </dgm:t>
    </dgm:pt>
    <dgm:pt modelId="{D2154277-AA71-4124-847C-CE73F7FD994C}" type="parTrans" cxnId="{D5091E70-72A7-4C1D-B9FE-B44E7D335045}">
      <dgm:prSet/>
      <dgm:spPr/>
      <dgm:t>
        <a:bodyPr/>
        <a:lstStyle/>
        <a:p>
          <a:endParaRPr lang="pl-PL"/>
        </a:p>
      </dgm:t>
    </dgm:pt>
    <dgm:pt modelId="{F5C3071D-57DE-4FDB-BF25-3B2BB5AE911C}" type="sibTrans" cxnId="{D5091E70-72A7-4C1D-B9FE-B44E7D335045}">
      <dgm:prSet/>
      <dgm:spPr/>
      <dgm:t>
        <a:bodyPr/>
        <a:lstStyle/>
        <a:p>
          <a:endParaRPr lang="pl-PL"/>
        </a:p>
      </dgm:t>
    </dgm:pt>
    <dgm:pt modelId="{BF197D5A-456B-4BEA-A8A3-9A6904F92879}">
      <dgm:prSet phldrT="[Tekst]"/>
      <dgm:spPr/>
      <dgm:t>
        <a:bodyPr/>
        <a:lstStyle/>
        <a:p>
          <a:pPr algn="just"/>
          <a:r>
            <a:rPr lang="pl-PL" dirty="0" smtClean="0"/>
            <a:t>Uwaga nieuwzględniona</a:t>
          </a:r>
          <a:endParaRPr lang="pl-PL" dirty="0"/>
        </a:p>
      </dgm:t>
    </dgm:pt>
    <dgm:pt modelId="{9EE9CA71-DA58-4569-88E5-5128D5D0D24C}" type="parTrans" cxnId="{45EEFAE4-7237-4216-B1FC-D93CC87C36A0}">
      <dgm:prSet/>
      <dgm:spPr/>
      <dgm:t>
        <a:bodyPr/>
        <a:lstStyle/>
        <a:p>
          <a:endParaRPr lang="pl-PL"/>
        </a:p>
      </dgm:t>
    </dgm:pt>
    <dgm:pt modelId="{12D304D6-810C-4A93-8571-72F491956DD2}" type="sibTrans" cxnId="{45EEFAE4-7237-4216-B1FC-D93CC87C36A0}">
      <dgm:prSet/>
      <dgm:spPr/>
      <dgm:t>
        <a:bodyPr/>
        <a:lstStyle/>
        <a:p>
          <a:endParaRPr lang="pl-PL"/>
        </a:p>
      </dgm:t>
    </dgm:pt>
    <dgm:pt modelId="{A4141A73-45D0-4C43-BA0A-9C91CF80F784}">
      <dgm:prSet phldrT="[Tekst]"/>
      <dgm:spPr/>
      <dgm:t>
        <a:bodyPr/>
        <a:lstStyle/>
        <a:p>
          <a:pPr algn="just"/>
          <a:r>
            <a:rPr lang="pl-PL" i="1" dirty="0" smtClean="0">
              <a:solidFill>
                <a:srgbClr val="FF0000"/>
              </a:solidFill>
            </a:rPr>
            <a:t>W ramach kryterium weryfikacji podlega, czy wsparta infrastruktura B+R będzie wykorzystywana na rzecz sektora przedsiębiorstw. Całość projektu przeznaczona jest do wykorzystania gospodarczego.</a:t>
          </a:r>
          <a:endParaRPr lang="pl-PL" dirty="0">
            <a:solidFill>
              <a:srgbClr val="FF0000"/>
            </a:solidFill>
          </a:endParaRPr>
        </a:p>
      </dgm:t>
    </dgm:pt>
    <dgm:pt modelId="{74C95A1D-1F35-46EC-B04A-81115F75B175}" type="parTrans" cxnId="{35A43739-4A89-4275-8453-EBA292C81CDF}">
      <dgm:prSet/>
      <dgm:spPr/>
      <dgm:t>
        <a:bodyPr/>
        <a:lstStyle/>
        <a:p>
          <a:endParaRPr lang="pl-PL"/>
        </a:p>
      </dgm:t>
    </dgm:pt>
    <dgm:pt modelId="{E266063F-2B7A-486D-9DE0-B6F9F137EDC0}" type="sibTrans" cxnId="{35A43739-4A89-4275-8453-EBA292C81CDF}">
      <dgm:prSet/>
      <dgm:spPr/>
      <dgm:t>
        <a:bodyPr/>
        <a:lstStyle/>
        <a:p>
          <a:endParaRPr lang="pl-PL"/>
        </a:p>
      </dgm:t>
    </dgm:pt>
    <dgm:pt modelId="{ADB6ECC5-7003-46DD-AD51-C0DF6B10E92A}">
      <dgm:prSet/>
      <dgm:spPr/>
      <dgm:t>
        <a:bodyPr/>
        <a:lstStyle/>
        <a:p>
          <a:endParaRPr lang="pl-PL" dirty="0"/>
        </a:p>
      </dgm:t>
    </dgm:pt>
    <dgm:pt modelId="{479B6412-96D4-4E9D-8C95-73AF84D72E89}" type="parTrans" cxnId="{E51CAF42-3C8A-45D8-A856-5DDE036162C7}">
      <dgm:prSet/>
      <dgm:spPr/>
      <dgm:t>
        <a:bodyPr/>
        <a:lstStyle/>
        <a:p>
          <a:endParaRPr lang="pl-PL"/>
        </a:p>
      </dgm:t>
    </dgm:pt>
    <dgm:pt modelId="{0C9F26F9-C831-4CAE-89B7-18DE36EA8579}" type="sibTrans" cxnId="{E51CAF42-3C8A-45D8-A856-5DDE036162C7}">
      <dgm:prSet/>
      <dgm:spPr/>
      <dgm:t>
        <a:bodyPr/>
        <a:lstStyle/>
        <a:p>
          <a:endParaRPr lang="pl-PL"/>
        </a:p>
      </dgm:t>
    </dgm:pt>
    <dgm:pt modelId="{894773A8-07DC-47C0-B2B7-C69ED1C7307D}" type="pres">
      <dgm:prSet presAssocID="{23D9B0C7-8098-4C9A-AED7-BE03BF740197}" presName="linear" presStyleCnt="0">
        <dgm:presLayoutVars>
          <dgm:animLvl val="lvl"/>
          <dgm:resizeHandles val="exact"/>
        </dgm:presLayoutVars>
      </dgm:prSet>
      <dgm:spPr/>
      <dgm:t>
        <a:bodyPr/>
        <a:lstStyle/>
        <a:p>
          <a:endParaRPr lang="pl-PL"/>
        </a:p>
      </dgm:t>
    </dgm:pt>
    <dgm:pt modelId="{06FEDD30-DE0A-400E-BC43-F0372DFEDCAF}" type="pres">
      <dgm:prSet presAssocID="{C9E593D8-2547-4F41-AD95-B39A017C6F7E}" presName="parentText" presStyleLbl="node1" presStyleIdx="0" presStyleCnt="6">
        <dgm:presLayoutVars>
          <dgm:chMax val="0"/>
          <dgm:bulletEnabled val="1"/>
        </dgm:presLayoutVars>
      </dgm:prSet>
      <dgm:spPr/>
      <dgm:t>
        <a:bodyPr/>
        <a:lstStyle/>
        <a:p>
          <a:endParaRPr lang="pl-PL"/>
        </a:p>
      </dgm:t>
    </dgm:pt>
    <dgm:pt modelId="{CE40A263-BF1F-4490-80DF-4B407A1CBB67}" type="pres">
      <dgm:prSet presAssocID="{C9E593D8-2547-4F41-AD95-B39A017C6F7E}" presName="childText" presStyleLbl="revTx" presStyleIdx="0" presStyleCnt="5">
        <dgm:presLayoutVars>
          <dgm:bulletEnabled val="1"/>
        </dgm:presLayoutVars>
      </dgm:prSet>
      <dgm:spPr/>
      <dgm:t>
        <a:bodyPr/>
        <a:lstStyle/>
        <a:p>
          <a:endParaRPr lang="pl-PL"/>
        </a:p>
      </dgm:t>
    </dgm:pt>
    <dgm:pt modelId="{4E7575BC-AA68-4A0C-ABED-E47B16E2C4CC}" type="pres">
      <dgm:prSet presAssocID="{DD5747F5-DC95-4477-8375-51E73CF8844D}" presName="parentText" presStyleLbl="node1" presStyleIdx="1" presStyleCnt="6">
        <dgm:presLayoutVars>
          <dgm:chMax val="0"/>
          <dgm:bulletEnabled val="1"/>
        </dgm:presLayoutVars>
      </dgm:prSet>
      <dgm:spPr/>
      <dgm:t>
        <a:bodyPr/>
        <a:lstStyle/>
        <a:p>
          <a:endParaRPr lang="pl-PL"/>
        </a:p>
      </dgm:t>
    </dgm:pt>
    <dgm:pt modelId="{DF332296-B310-45F0-AF64-C3F37A204511}" type="pres">
      <dgm:prSet presAssocID="{DD5747F5-DC95-4477-8375-51E73CF8844D}" presName="childText" presStyleLbl="revTx" presStyleIdx="1" presStyleCnt="5">
        <dgm:presLayoutVars>
          <dgm:bulletEnabled val="1"/>
        </dgm:presLayoutVars>
      </dgm:prSet>
      <dgm:spPr/>
      <dgm:t>
        <a:bodyPr/>
        <a:lstStyle/>
        <a:p>
          <a:endParaRPr lang="pl-PL"/>
        </a:p>
      </dgm:t>
    </dgm:pt>
    <dgm:pt modelId="{2D61A3A9-3781-46EA-905E-C62706BF2602}" type="pres">
      <dgm:prSet presAssocID="{BF197D5A-456B-4BEA-A8A3-9A6904F92879}" presName="parentText" presStyleLbl="node1" presStyleIdx="2" presStyleCnt="6">
        <dgm:presLayoutVars>
          <dgm:chMax val="0"/>
          <dgm:bulletEnabled val="1"/>
        </dgm:presLayoutVars>
      </dgm:prSet>
      <dgm:spPr/>
      <dgm:t>
        <a:bodyPr/>
        <a:lstStyle/>
        <a:p>
          <a:endParaRPr lang="pl-PL"/>
        </a:p>
      </dgm:t>
    </dgm:pt>
    <dgm:pt modelId="{AE38EBE3-F446-4744-8882-19BF50509692}" type="pres">
      <dgm:prSet presAssocID="{12D304D6-810C-4A93-8571-72F491956DD2}" presName="spacer" presStyleCnt="0"/>
      <dgm:spPr/>
    </dgm:pt>
    <dgm:pt modelId="{53426D2D-1779-4506-B9E6-70041A8A7A05}" type="pres">
      <dgm:prSet presAssocID="{564CECC7-BBD2-4D00-B960-C8AA24D48903}" presName="parentText" presStyleLbl="node1" presStyleIdx="3" presStyleCnt="6">
        <dgm:presLayoutVars>
          <dgm:chMax val="0"/>
          <dgm:bulletEnabled val="1"/>
        </dgm:presLayoutVars>
      </dgm:prSet>
      <dgm:spPr/>
      <dgm:t>
        <a:bodyPr/>
        <a:lstStyle/>
        <a:p>
          <a:endParaRPr lang="pl-PL"/>
        </a:p>
      </dgm:t>
    </dgm:pt>
    <dgm:pt modelId="{46116E45-0D9B-46E1-BF8B-FA093E2A4ACD}" type="pres">
      <dgm:prSet presAssocID="{564CECC7-BBD2-4D00-B960-C8AA24D48903}" presName="childText" presStyleLbl="revTx" presStyleIdx="2" presStyleCnt="5">
        <dgm:presLayoutVars>
          <dgm:bulletEnabled val="1"/>
        </dgm:presLayoutVars>
      </dgm:prSet>
      <dgm:spPr/>
      <dgm:t>
        <a:bodyPr/>
        <a:lstStyle/>
        <a:p>
          <a:endParaRPr lang="pl-PL"/>
        </a:p>
      </dgm:t>
    </dgm:pt>
    <dgm:pt modelId="{88417376-1A3D-4ECE-A3DA-0EB69AD8FAF8}" type="pres">
      <dgm:prSet presAssocID="{268F5C04-D1A1-440F-8974-17F6F779DA76}" presName="parentText" presStyleLbl="node1" presStyleIdx="4" presStyleCnt="6">
        <dgm:presLayoutVars>
          <dgm:chMax val="0"/>
          <dgm:bulletEnabled val="1"/>
        </dgm:presLayoutVars>
      </dgm:prSet>
      <dgm:spPr/>
      <dgm:t>
        <a:bodyPr/>
        <a:lstStyle/>
        <a:p>
          <a:endParaRPr lang="pl-PL"/>
        </a:p>
      </dgm:t>
    </dgm:pt>
    <dgm:pt modelId="{3396D882-3DF2-44BD-867F-7F36FB7675FF}" type="pres">
      <dgm:prSet presAssocID="{268F5C04-D1A1-440F-8974-17F6F779DA76}" presName="childText" presStyleLbl="revTx" presStyleIdx="3" presStyleCnt="5">
        <dgm:presLayoutVars>
          <dgm:bulletEnabled val="1"/>
        </dgm:presLayoutVars>
      </dgm:prSet>
      <dgm:spPr/>
      <dgm:t>
        <a:bodyPr/>
        <a:lstStyle/>
        <a:p>
          <a:endParaRPr lang="pl-PL"/>
        </a:p>
      </dgm:t>
    </dgm:pt>
    <dgm:pt modelId="{F585BC24-81F4-4EB1-ACB1-7F3ED10E6E0F}" type="pres">
      <dgm:prSet presAssocID="{81ADF52B-105B-459C-A3F0-8F6B7960FCB2}" presName="parentText" presStyleLbl="node1" presStyleIdx="5" presStyleCnt="6">
        <dgm:presLayoutVars>
          <dgm:chMax val="0"/>
          <dgm:bulletEnabled val="1"/>
        </dgm:presLayoutVars>
      </dgm:prSet>
      <dgm:spPr/>
      <dgm:t>
        <a:bodyPr/>
        <a:lstStyle/>
        <a:p>
          <a:endParaRPr lang="pl-PL"/>
        </a:p>
      </dgm:t>
    </dgm:pt>
    <dgm:pt modelId="{16F34073-622E-4FA8-BB7F-FADD29BBC183}" type="pres">
      <dgm:prSet presAssocID="{81ADF52B-105B-459C-A3F0-8F6B7960FCB2}" presName="childText" presStyleLbl="revTx" presStyleIdx="4" presStyleCnt="5">
        <dgm:presLayoutVars>
          <dgm:bulletEnabled val="1"/>
        </dgm:presLayoutVars>
      </dgm:prSet>
      <dgm:spPr/>
      <dgm:t>
        <a:bodyPr/>
        <a:lstStyle/>
        <a:p>
          <a:endParaRPr lang="pl-PL"/>
        </a:p>
      </dgm:t>
    </dgm:pt>
  </dgm:ptLst>
  <dgm:cxnLst>
    <dgm:cxn modelId="{7E89B020-73C3-403E-AB40-BFC68E81390B}" type="presOf" srcId="{81ADF52B-105B-459C-A3F0-8F6B7960FCB2}" destId="{F585BC24-81F4-4EB1-ACB1-7F3ED10E6E0F}" srcOrd="0" destOrd="0" presId="urn:microsoft.com/office/officeart/2005/8/layout/vList2"/>
    <dgm:cxn modelId="{C0CB7514-AF3A-485E-8F95-BF90FCFA2DB2}" srcId="{23D9B0C7-8098-4C9A-AED7-BE03BF740197}" destId="{268F5C04-D1A1-440F-8974-17F6F779DA76}" srcOrd="4" destOrd="0" parTransId="{B2DF19EE-3F22-4D6B-83AA-A4FD14659B67}" sibTransId="{284C7A15-192E-4A88-B963-EC27CB706AE9}"/>
    <dgm:cxn modelId="{D5091E70-72A7-4C1D-B9FE-B44E7D335045}" srcId="{DD5747F5-DC95-4477-8375-51E73CF8844D}" destId="{FB43E66D-DD1A-41C0-9704-EA9C657104D4}" srcOrd="0" destOrd="0" parTransId="{D2154277-AA71-4124-847C-CE73F7FD994C}" sibTransId="{F5C3071D-57DE-4FDB-BF25-3B2BB5AE911C}"/>
    <dgm:cxn modelId="{47D8E28F-31A7-4EE8-8DA8-D634482E8B61}" type="presOf" srcId="{BF197D5A-456B-4BEA-A8A3-9A6904F92879}" destId="{2D61A3A9-3781-46EA-905E-C62706BF2602}" srcOrd="0" destOrd="0" presId="urn:microsoft.com/office/officeart/2005/8/layout/vList2"/>
    <dgm:cxn modelId="{4619BEE3-E63D-4C31-B5E4-83E426423772}" type="presOf" srcId="{C9E593D8-2547-4F41-AD95-B39A017C6F7E}" destId="{06FEDD30-DE0A-400E-BC43-F0372DFEDCAF}" srcOrd="0" destOrd="0" presId="urn:microsoft.com/office/officeart/2005/8/layout/vList2"/>
    <dgm:cxn modelId="{C0719A05-3E4A-4BF9-82BB-C3035CD673EE}" srcId="{23D9B0C7-8098-4C9A-AED7-BE03BF740197}" destId="{564CECC7-BBD2-4D00-B960-C8AA24D48903}" srcOrd="3" destOrd="0" parTransId="{D7538FC9-618E-4FA6-9733-815DD877BAB2}" sibTransId="{77B04B3A-8D03-4EF4-BF53-410B36E57B9F}"/>
    <dgm:cxn modelId="{02841CBF-77D9-4FB9-909E-04795DBF9ABC}" type="presOf" srcId="{1416FBCA-668C-4A6F-9972-90E5875E8B42}" destId="{3396D882-3DF2-44BD-867F-7F36FB7675FF}" srcOrd="0" destOrd="0" presId="urn:microsoft.com/office/officeart/2005/8/layout/vList2"/>
    <dgm:cxn modelId="{07057D9F-5264-4251-8EE2-E5BCFC3C58D6}" type="presOf" srcId="{A4141A73-45D0-4C43-BA0A-9C91CF80F784}" destId="{46116E45-0D9B-46E1-BF8B-FA093E2A4ACD}" srcOrd="0" destOrd="1" presId="urn:microsoft.com/office/officeart/2005/8/layout/vList2"/>
    <dgm:cxn modelId="{74E83E2D-32A6-43A7-806C-E6402681FBFD}" type="presOf" srcId="{23D9B0C7-8098-4C9A-AED7-BE03BF740197}" destId="{894773A8-07DC-47C0-B2B7-C69ED1C7307D}" srcOrd="0" destOrd="0" presId="urn:microsoft.com/office/officeart/2005/8/layout/vList2"/>
    <dgm:cxn modelId="{E8EEDF78-3FAE-491D-8F81-2F288E5A57F4}" srcId="{268F5C04-D1A1-440F-8974-17F6F779DA76}" destId="{1416FBCA-668C-4A6F-9972-90E5875E8B42}" srcOrd="0" destOrd="0" parTransId="{436DE177-FBE5-4770-B3CA-D6FB98A5C145}" sibTransId="{E27406DA-195A-400C-971E-90210E3C6354}"/>
    <dgm:cxn modelId="{0946F842-4F07-417D-B26F-9172E6C904BD}" type="presOf" srcId="{DD5747F5-DC95-4477-8375-51E73CF8844D}" destId="{4E7575BC-AA68-4A0C-ABED-E47B16E2C4CC}" srcOrd="0" destOrd="0" presId="urn:microsoft.com/office/officeart/2005/8/layout/vList2"/>
    <dgm:cxn modelId="{FBDB024A-B14E-4F77-B0E7-BDC46D5D5774}" srcId="{23D9B0C7-8098-4C9A-AED7-BE03BF740197}" destId="{81ADF52B-105B-459C-A3F0-8F6B7960FCB2}" srcOrd="5" destOrd="0" parTransId="{64C77292-F2BB-417C-84A1-ADB3BDE09BC3}" sibTransId="{51ACAFAD-E43C-4784-9217-6C1B87970935}"/>
    <dgm:cxn modelId="{F84E1FF0-E801-4C1E-A0E6-E4423DDF2A0E}" type="presOf" srcId="{FB43E66D-DD1A-41C0-9704-EA9C657104D4}" destId="{DF332296-B310-45F0-AF64-C3F37A204511}" srcOrd="0" destOrd="0" presId="urn:microsoft.com/office/officeart/2005/8/layout/vList2"/>
    <dgm:cxn modelId="{A11621A0-F87A-4EF4-87AD-418F68AD4AAF}" type="presOf" srcId="{268F5C04-D1A1-440F-8974-17F6F779DA76}" destId="{88417376-1A3D-4ECE-A3DA-0EB69AD8FAF8}" srcOrd="0" destOrd="0" presId="urn:microsoft.com/office/officeart/2005/8/layout/vList2"/>
    <dgm:cxn modelId="{35A43739-4A89-4275-8453-EBA292C81CDF}" srcId="{564CECC7-BBD2-4D00-B960-C8AA24D48903}" destId="{A4141A73-45D0-4C43-BA0A-9C91CF80F784}" srcOrd="1" destOrd="0" parTransId="{74C95A1D-1F35-46EC-B04A-81115F75B175}" sibTransId="{E266063F-2B7A-486D-9DE0-B6F9F137EDC0}"/>
    <dgm:cxn modelId="{31CA2668-7B1B-4AA0-BF7B-71C8F3E0C2EF}" srcId="{564CECC7-BBD2-4D00-B960-C8AA24D48903}" destId="{ABB169B9-53FF-4559-A5C6-F73AC9B299D8}" srcOrd="0" destOrd="0" parTransId="{820822D5-5DC3-4B7C-BAE2-C8028F91A210}" sibTransId="{113573C5-795D-4AC7-934D-A02A0AF805BE}"/>
    <dgm:cxn modelId="{A53FE450-44EE-4B87-93FF-80DE88FCD7FF}" type="presOf" srcId="{ABB169B9-53FF-4559-A5C6-F73AC9B299D8}" destId="{46116E45-0D9B-46E1-BF8B-FA093E2A4ACD}" srcOrd="0" destOrd="0" presId="urn:microsoft.com/office/officeart/2005/8/layout/vList2"/>
    <dgm:cxn modelId="{5C557F11-7AFE-42C3-85A0-855842BE59E9}" type="presOf" srcId="{ADB6ECC5-7003-46DD-AD51-C0DF6B10E92A}" destId="{16F34073-622E-4FA8-BB7F-FADD29BBC183}" srcOrd="0" destOrd="0" presId="urn:microsoft.com/office/officeart/2005/8/layout/vList2"/>
    <dgm:cxn modelId="{3712961B-3D8B-4062-BB74-478F06D89F1B}" type="presOf" srcId="{564CECC7-BBD2-4D00-B960-C8AA24D48903}" destId="{53426D2D-1779-4506-B9E6-70041A8A7A05}" srcOrd="0" destOrd="0" presId="urn:microsoft.com/office/officeart/2005/8/layout/vList2"/>
    <dgm:cxn modelId="{A4DA2696-C8C6-4362-8012-490560491D7C}" srcId="{23D9B0C7-8098-4C9A-AED7-BE03BF740197}" destId="{DD5747F5-DC95-4477-8375-51E73CF8844D}" srcOrd="1" destOrd="0" parTransId="{9995455C-E1F4-4F1B-B324-7A62FDBDBDD1}" sibTransId="{6ED914C4-71E7-4FF6-B264-238767A4D767}"/>
    <dgm:cxn modelId="{25F905EF-DF75-4F88-AFB3-D6CEE79D5942}" type="presOf" srcId="{92210451-828A-4D81-992A-18F137839C36}" destId="{CE40A263-BF1F-4490-80DF-4B407A1CBB67}" srcOrd="0" destOrd="0" presId="urn:microsoft.com/office/officeart/2005/8/layout/vList2"/>
    <dgm:cxn modelId="{EE602E1C-E93C-402E-A591-0DC9CC27F34E}" srcId="{C9E593D8-2547-4F41-AD95-B39A017C6F7E}" destId="{92210451-828A-4D81-992A-18F137839C36}" srcOrd="0" destOrd="0" parTransId="{E473CB0F-4517-4579-9D64-EAC7B1D2A58E}" sibTransId="{09FE2822-1A41-4755-9BB1-9825582ADECF}"/>
    <dgm:cxn modelId="{2D5E31D4-283F-4D84-B6F6-434A489B9B35}" srcId="{23D9B0C7-8098-4C9A-AED7-BE03BF740197}" destId="{C9E593D8-2547-4F41-AD95-B39A017C6F7E}" srcOrd="0" destOrd="0" parTransId="{6B5826B5-7A06-452A-96BA-3631E0A1DB31}" sibTransId="{EABECE65-018D-47CB-A732-71666B652FCD}"/>
    <dgm:cxn modelId="{45EEFAE4-7237-4216-B1FC-D93CC87C36A0}" srcId="{23D9B0C7-8098-4C9A-AED7-BE03BF740197}" destId="{BF197D5A-456B-4BEA-A8A3-9A6904F92879}" srcOrd="2" destOrd="0" parTransId="{9EE9CA71-DA58-4569-88E5-5128D5D0D24C}" sibTransId="{12D304D6-810C-4A93-8571-72F491956DD2}"/>
    <dgm:cxn modelId="{E51CAF42-3C8A-45D8-A856-5DDE036162C7}" srcId="{81ADF52B-105B-459C-A3F0-8F6B7960FCB2}" destId="{ADB6ECC5-7003-46DD-AD51-C0DF6B10E92A}" srcOrd="0" destOrd="0" parTransId="{479B6412-96D4-4E9D-8C95-73AF84D72E89}" sibTransId="{0C9F26F9-C831-4CAE-89B7-18DE36EA8579}"/>
    <dgm:cxn modelId="{0945720B-3DA4-41B8-A450-64D8763BB6F8}" type="presParOf" srcId="{894773A8-07DC-47C0-B2B7-C69ED1C7307D}" destId="{06FEDD30-DE0A-400E-BC43-F0372DFEDCAF}" srcOrd="0" destOrd="0" presId="urn:microsoft.com/office/officeart/2005/8/layout/vList2"/>
    <dgm:cxn modelId="{145039B0-2040-4E0A-9485-247B363D3304}" type="presParOf" srcId="{894773A8-07DC-47C0-B2B7-C69ED1C7307D}" destId="{CE40A263-BF1F-4490-80DF-4B407A1CBB67}" srcOrd="1" destOrd="0" presId="urn:microsoft.com/office/officeart/2005/8/layout/vList2"/>
    <dgm:cxn modelId="{22BCFE4E-ACBF-4AC2-9E5D-0619207C0EA3}" type="presParOf" srcId="{894773A8-07DC-47C0-B2B7-C69ED1C7307D}" destId="{4E7575BC-AA68-4A0C-ABED-E47B16E2C4CC}" srcOrd="2" destOrd="0" presId="urn:microsoft.com/office/officeart/2005/8/layout/vList2"/>
    <dgm:cxn modelId="{52B72029-C531-4C5C-91A3-7DB95D9DB7DC}" type="presParOf" srcId="{894773A8-07DC-47C0-B2B7-C69ED1C7307D}" destId="{DF332296-B310-45F0-AF64-C3F37A204511}" srcOrd="3" destOrd="0" presId="urn:microsoft.com/office/officeart/2005/8/layout/vList2"/>
    <dgm:cxn modelId="{46FB22AF-8183-4555-88C0-58C6E451D5BE}" type="presParOf" srcId="{894773A8-07DC-47C0-B2B7-C69ED1C7307D}" destId="{2D61A3A9-3781-46EA-905E-C62706BF2602}" srcOrd="4" destOrd="0" presId="urn:microsoft.com/office/officeart/2005/8/layout/vList2"/>
    <dgm:cxn modelId="{7477E86D-F2C9-49F2-88EF-E98369BB9C8E}" type="presParOf" srcId="{894773A8-07DC-47C0-B2B7-C69ED1C7307D}" destId="{AE38EBE3-F446-4744-8882-19BF50509692}" srcOrd="5" destOrd="0" presId="urn:microsoft.com/office/officeart/2005/8/layout/vList2"/>
    <dgm:cxn modelId="{81001C8A-C67C-4FB2-81B7-D4B92E6B7C4B}" type="presParOf" srcId="{894773A8-07DC-47C0-B2B7-C69ED1C7307D}" destId="{53426D2D-1779-4506-B9E6-70041A8A7A05}" srcOrd="6" destOrd="0" presId="urn:microsoft.com/office/officeart/2005/8/layout/vList2"/>
    <dgm:cxn modelId="{4D82936F-5D7F-4F95-AD47-78FC7121C7E8}" type="presParOf" srcId="{894773A8-07DC-47C0-B2B7-C69ED1C7307D}" destId="{46116E45-0D9B-46E1-BF8B-FA093E2A4ACD}" srcOrd="7" destOrd="0" presId="urn:microsoft.com/office/officeart/2005/8/layout/vList2"/>
    <dgm:cxn modelId="{CF67189B-2D64-480A-83B9-DDEC3DC39DD3}" type="presParOf" srcId="{894773A8-07DC-47C0-B2B7-C69ED1C7307D}" destId="{88417376-1A3D-4ECE-A3DA-0EB69AD8FAF8}" srcOrd="8" destOrd="0" presId="urn:microsoft.com/office/officeart/2005/8/layout/vList2"/>
    <dgm:cxn modelId="{AE4ACBFC-1262-46F0-8283-1EDF2856B5B8}" type="presParOf" srcId="{894773A8-07DC-47C0-B2B7-C69ED1C7307D}" destId="{3396D882-3DF2-44BD-867F-7F36FB7675FF}" srcOrd="9" destOrd="0" presId="urn:microsoft.com/office/officeart/2005/8/layout/vList2"/>
    <dgm:cxn modelId="{B2DE90F5-DAAB-42D3-8911-39A3B28441AC}" type="presParOf" srcId="{894773A8-07DC-47C0-B2B7-C69ED1C7307D}" destId="{F585BC24-81F4-4EB1-ACB1-7F3ED10E6E0F}" srcOrd="10" destOrd="0" presId="urn:microsoft.com/office/officeart/2005/8/layout/vList2"/>
    <dgm:cxn modelId="{40AF1D5A-586E-4F6F-91C5-A051EDFFE73C}" type="presParOf" srcId="{894773A8-07DC-47C0-B2B7-C69ED1C7307D}" destId="{16F34073-622E-4FA8-BB7F-FADD29BBC183}" srcOrd="1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5C18C308-32C4-42BF-91CD-729D99431583}"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F5C7EC01-9A61-4BF9-9C59-BE3263591358}">
      <dgm:prSet phldrT="[Tekst]"/>
      <dgm:spPr/>
      <dgm:t>
        <a:bodyPr/>
        <a:lstStyle/>
        <a:p>
          <a:r>
            <a:rPr lang="pl-PL" dirty="0" smtClean="0"/>
            <a:t>2. Liczba przedsiębiorstw korzystających ze wspartej infrastruktury badawczej</a:t>
          </a:r>
          <a:endParaRPr lang="pl-PL" dirty="0"/>
        </a:p>
      </dgm:t>
    </dgm:pt>
    <dgm:pt modelId="{854B6351-A1FF-4BA4-97F9-9DD43AC22B1B}" type="parTrans" cxnId="{CE32344F-C818-4635-AFD7-D81445533E60}">
      <dgm:prSet/>
      <dgm:spPr/>
      <dgm:t>
        <a:bodyPr/>
        <a:lstStyle/>
        <a:p>
          <a:endParaRPr lang="pl-PL"/>
        </a:p>
      </dgm:t>
    </dgm:pt>
    <dgm:pt modelId="{31D07791-0283-4CA6-B7A0-C040666F7CC3}" type="sibTrans" cxnId="{CE32344F-C818-4635-AFD7-D81445533E60}">
      <dgm:prSet/>
      <dgm:spPr/>
      <dgm:t>
        <a:bodyPr/>
        <a:lstStyle/>
        <a:p>
          <a:endParaRPr lang="pl-PL"/>
        </a:p>
      </dgm:t>
    </dgm:pt>
    <dgm:pt modelId="{8453C3C9-D922-4BC4-AFE1-303F50BAB3C4}">
      <dgm:prSet phldrT="[Tekst]"/>
      <dgm:spPr/>
      <dgm:t>
        <a:bodyPr/>
        <a:lstStyle/>
        <a:p>
          <a:pPr algn="just"/>
          <a:r>
            <a:rPr lang="pl-PL" dirty="0" smtClean="0"/>
            <a:t>W ramach kryterium ocenie podlega  liczba przedsiębiorstw, które w ramach działalności B+R skorzystają (samodzielnie, we współpracy z jednostką naukową, przez jednostkę naukową na zlecenie przedsiębiorstwa) ze wspartej infrastruktury badawczej niezależnie od tego, kto był beneficjentem zrealizowanego projektu.</a:t>
          </a:r>
          <a:endParaRPr lang="pl-PL" dirty="0"/>
        </a:p>
      </dgm:t>
    </dgm:pt>
    <dgm:pt modelId="{27D87E10-D695-437A-97A2-E733C5083940}" type="parTrans" cxnId="{BA9A8265-E01C-40AC-85F1-BBF1B9991833}">
      <dgm:prSet/>
      <dgm:spPr/>
      <dgm:t>
        <a:bodyPr/>
        <a:lstStyle/>
        <a:p>
          <a:endParaRPr lang="pl-PL"/>
        </a:p>
      </dgm:t>
    </dgm:pt>
    <dgm:pt modelId="{C61BD61A-A9C4-4A77-9B64-A8115ACBA453}" type="sibTrans" cxnId="{BA9A8265-E01C-40AC-85F1-BBF1B9991833}">
      <dgm:prSet/>
      <dgm:spPr/>
      <dgm:t>
        <a:bodyPr/>
        <a:lstStyle/>
        <a:p>
          <a:endParaRPr lang="pl-PL"/>
        </a:p>
      </dgm:t>
    </dgm:pt>
    <dgm:pt modelId="{BF17C32A-E2F5-412E-B67E-900A4A691808}">
      <dgm:prSet phldrT="[Tekst]"/>
      <dgm:spPr/>
      <dgm:t>
        <a:bodyPr/>
        <a:lstStyle/>
        <a:p>
          <a:r>
            <a:rPr lang="pl-PL" dirty="0" smtClean="0"/>
            <a:t>Punktacja:</a:t>
          </a:r>
          <a:endParaRPr lang="pl-PL" dirty="0"/>
        </a:p>
      </dgm:t>
    </dgm:pt>
    <dgm:pt modelId="{774A4958-4DEF-41D1-B3AC-5025B9CFB255}" type="parTrans" cxnId="{AC9D2DF7-A445-4EBE-A653-E07E3067BE67}">
      <dgm:prSet/>
      <dgm:spPr/>
      <dgm:t>
        <a:bodyPr/>
        <a:lstStyle/>
        <a:p>
          <a:endParaRPr lang="pl-PL"/>
        </a:p>
      </dgm:t>
    </dgm:pt>
    <dgm:pt modelId="{A617A9EB-7996-43E4-887A-46D16B465D9A}" type="sibTrans" cxnId="{AC9D2DF7-A445-4EBE-A653-E07E3067BE67}">
      <dgm:prSet/>
      <dgm:spPr/>
      <dgm:t>
        <a:bodyPr/>
        <a:lstStyle/>
        <a:p>
          <a:endParaRPr lang="pl-PL"/>
        </a:p>
      </dgm:t>
    </dgm:pt>
    <dgm:pt modelId="{BA4C74C9-E102-454B-9B79-7F2E9B91A6B2}">
      <dgm:prSet phldrT="[Tekst]"/>
      <dgm:spPr/>
      <dgm:t>
        <a:bodyPr/>
        <a:lstStyle/>
        <a:p>
          <a:r>
            <a:rPr lang="pl-PL" dirty="0" smtClean="0"/>
            <a:t>1-5 przedsiębiorstw – </a:t>
          </a:r>
          <a:r>
            <a:rPr lang="pl-PL" b="1" dirty="0" smtClean="0"/>
            <a:t>10 pkt.</a:t>
          </a:r>
          <a:r>
            <a:rPr lang="pl-PL" dirty="0" smtClean="0"/>
            <a:t>,</a:t>
          </a:r>
          <a:endParaRPr lang="pl-PL" dirty="0"/>
        </a:p>
      </dgm:t>
    </dgm:pt>
    <dgm:pt modelId="{802F4C28-907D-48CE-8AFD-5AC9E1237F76}" type="parTrans" cxnId="{3C64672B-46D9-4E96-85E9-DFDD6F5E6227}">
      <dgm:prSet/>
      <dgm:spPr/>
      <dgm:t>
        <a:bodyPr/>
        <a:lstStyle/>
        <a:p>
          <a:endParaRPr lang="pl-PL"/>
        </a:p>
      </dgm:t>
    </dgm:pt>
    <dgm:pt modelId="{3992B0D2-849D-4A24-A1E4-9BB4B0456B09}" type="sibTrans" cxnId="{3C64672B-46D9-4E96-85E9-DFDD6F5E6227}">
      <dgm:prSet/>
      <dgm:spPr/>
      <dgm:t>
        <a:bodyPr/>
        <a:lstStyle/>
        <a:p>
          <a:endParaRPr lang="pl-PL"/>
        </a:p>
      </dgm:t>
    </dgm:pt>
    <dgm:pt modelId="{753FC0F4-F861-4AD2-8094-1762B61318E8}">
      <dgm:prSet/>
      <dgm:spPr/>
      <dgm:t>
        <a:bodyPr/>
        <a:lstStyle/>
        <a:p>
          <a:pPr algn="just"/>
          <a:r>
            <a:rPr lang="pl-PL" dirty="0" smtClean="0"/>
            <a:t>Punkty w ramach kryterium może uzyskać wnioskodawca, który wskaże usługi, jakie będą świadczone na rzecz przedsiębiorców na wspartej w ramach projektu infrastrukturze (m.in. usługi B+R, dzierżawa/najem infrastruktury, inkubacja firm innowacyjnych).</a:t>
          </a:r>
          <a:endParaRPr lang="pl-PL" dirty="0"/>
        </a:p>
      </dgm:t>
    </dgm:pt>
    <dgm:pt modelId="{C79FC900-5057-4E9D-8575-7B599CE2E617}" type="parTrans" cxnId="{C8E2912B-3CB7-4F84-B3E1-C83F6A22E1E7}">
      <dgm:prSet/>
      <dgm:spPr/>
      <dgm:t>
        <a:bodyPr/>
        <a:lstStyle/>
        <a:p>
          <a:endParaRPr lang="pl-PL"/>
        </a:p>
      </dgm:t>
    </dgm:pt>
    <dgm:pt modelId="{D9A5E56E-433A-42AD-AA9D-B0EF9081E330}" type="sibTrans" cxnId="{C8E2912B-3CB7-4F84-B3E1-C83F6A22E1E7}">
      <dgm:prSet/>
      <dgm:spPr/>
      <dgm:t>
        <a:bodyPr/>
        <a:lstStyle/>
        <a:p>
          <a:endParaRPr lang="pl-PL"/>
        </a:p>
      </dgm:t>
    </dgm:pt>
    <dgm:pt modelId="{B950F684-445A-463C-99AD-81D55EA97247}">
      <dgm:prSet/>
      <dgm:spPr/>
      <dgm:t>
        <a:bodyPr/>
        <a:lstStyle/>
        <a:p>
          <a:r>
            <a:rPr lang="pl-PL" smtClean="0"/>
            <a:t>6-10 przedsiębiorstw – </a:t>
          </a:r>
          <a:r>
            <a:rPr lang="pl-PL" b="1" smtClean="0"/>
            <a:t>20 pkt.</a:t>
          </a:r>
          <a:r>
            <a:rPr lang="pl-PL" smtClean="0"/>
            <a:t>,</a:t>
          </a:r>
          <a:endParaRPr lang="pl-PL"/>
        </a:p>
      </dgm:t>
    </dgm:pt>
    <dgm:pt modelId="{E6DA4C52-0735-4963-9DC0-3AC58A96CC8E}" type="parTrans" cxnId="{4D0C6AE6-EE68-4219-9B47-B15DE7C29F75}">
      <dgm:prSet/>
      <dgm:spPr/>
      <dgm:t>
        <a:bodyPr/>
        <a:lstStyle/>
        <a:p>
          <a:endParaRPr lang="pl-PL"/>
        </a:p>
      </dgm:t>
    </dgm:pt>
    <dgm:pt modelId="{23F9505D-C67A-4FC5-9C28-61616491E9F9}" type="sibTrans" cxnId="{4D0C6AE6-EE68-4219-9B47-B15DE7C29F75}">
      <dgm:prSet/>
      <dgm:spPr/>
      <dgm:t>
        <a:bodyPr/>
        <a:lstStyle/>
        <a:p>
          <a:endParaRPr lang="pl-PL"/>
        </a:p>
      </dgm:t>
    </dgm:pt>
    <dgm:pt modelId="{83625867-D7F9-4C62-9DE4-B34A1D82E1CB}">
      <dgm:prSet/>
      <dgm:spPr/>
      <dgm:t>
        <a:bodyPr/>
        <a:lstStyle/>
        <a:p>
          <a:r>
            <a:rPr lang="pl-PL" dirty="0" smtClean="0"/>
            <a:t>powyżej 10 przedsiębiorstw – </a:t>
          </a:r>
          <a:r>
            <a:rPr lang="pl-PL" b="1" dirty="0" smtClean="0"/>
            <a:t>30 pkt.</a:t>
          </a:r>
          <a:endParaRPr lang="pl-PL" dirty="0"/>
        </a:p>
      </dgm:t>
    </dgm:pt>
    <dgm:pt modelId="{06E0616A-D22D-4945-A8F7-3C5670248B70}" type="parTrans" cxnId="{09D37416-76F6-4A14-9406-91DEF1DB1947}">
      <dgm:prSet/>
      <dgm:spPr/>
      <dgm:t>
        <a:bodyPr/>
        <a:lstStyle/>
        <a:p>
          <a:endParaRPr lang="pl-PL"/>
        </a:p>
      </dgm:t>
    </dgm:pt>
    <dgm:pt modelId="{08611086-F0C3-463F-A2AB-75F23C7EC24C}" type="sibTrans" cxnId="{09D37416-76F6-4A14-9406-91DEF1DB1947}">
      <dgm:prSet/>
      <dgm:spPr/>
      <dgm:t>
        <a:bodyPr/>
        <a:lstStyle/>
        <a:p>
          <a:endParaRPr lang="pl-PL"/>
        </a:p>
      </dgm:t>
    </dgm:pt>
    <dgm:pt modelId="{A3285B65-DE57-4520-A941-1B32617B273F}" type="pres">
      <dgm:prSet presAssocID="{5C18C308-32C4-42BF-91CD-729D99431583}" presName="linear" presStyleCnt="0">
        <dgm:presLayoutVars>
          <dgm:animLvl val="lvl"/>
          <dgm:resizeHandles val="exact"/>
        </dgm:presLayoutVars>
      </dgm:prSet>
      <dgm:spPr/>
      <dgm:t>
        <a:bodyPr/>
        <a:lstStyle/>
        <a:p>
          <a:endParaRPr lang="pl-PL"/>
        </a:p>
      </dgm:t>
    </dgm:pt>
    <dgm:pt modelId="{AE7E385E-671E-4559-B39A-E138FADF4B42}" type="pres">
      <dgm:prSet presAssocID="{F5C7EC01-9A61-4BF9-9C59-BE3263591358}" presName="parentText" presStyleLbl="node1" presStyleIdx="0" presStyleCnt="2">
        <dgm:presLayoutVars>
          <dgm:chMax val="0"/>
          <dgm:bulletEnabled val="1"/>
        </dgm:presLayoutVars>
      </dgm:prSet>
      <dgm:spPr/>
      <dgm:t>
        <a:bodyPr/>
        <a:lstStyle/>
        <a:p>
          <a:endParaRPr lang="pl-PL"/>
        </a:p>
      </dgm:t>
    </dgm:pt>
    <dgm:pt modelId="{9AF1E4FB-F733-4C28-98B8-B1F97B9D05C6}" type="pres">
      <dgm:prSet presAssocID="{F5C7EC01-9A61-4BF9-9C59-BE3263591358}" presName="childText" presStyleLbl="revTx" presStyleIdx="0" presStyleCnt="2">
        <dgm:presLayoutVars>
          <dgm:bulletEnabled val="1"/>
        </dgm:presLayoutVars>
      </dgm:prSet>
      <dgm:spPr/>
      <dgm:t>
        <a:bodyPr/>
        <a:lstStyle/>
        <a:p>
          <a:endParaRPr lang="pl-PL"/>
        </a:p>
      </dgm:t>
    </dgm:pt>
    <dgm:pt modelId="{1B317E95-4F00-4D6E-88B3-D4A719C908EA}" type="pres">
      <dgm:prSet presAssocID="{BF17C32A-E2F5-412E-B67E-900A4A691808}" presName="parentText" presStyleLbl="node1" presStyleIdx="1" presStyleCnt="2">
        <dgm:presLayoutVars>
          <dgm:chMax val="0"/>
          <dgm:bulletEnabled val="1"/>
        </dgm:presLayoutVars>
      </dgm:prSet>
      <dgm:spPr/>
      <dgm:t>
        <a:bodyPr/>
        <a:lstStyle/>
        <a:p>
          <a:endParaRPr lang="pl-PL"/>
        </a:p>
      </dgm:t>
    </dgm:pt>
    <dgm:pt modelId="{E6705D5C-9DD8-425C-96F4-8D674EAD2BC3}" type="pres">
      <dgm:prSet presAssocID="{BF17C32A-E2F5-412E-B67E-900A4A691808}" presName="childText" presStyleLbl="revTx" presStyleIdx="1" presStyleCnt="2">
        <dgm:presLayoutVars>
          <dgm:bulletEnabled val="1"/>
        </dgm:presLayoutVars>
      </dgm:prSet>
      <dgm:spPr/>
      <dgm:t>
        <a:bodyPr/>
        <a:lstStyle/>
        <a:p>
          <a:endParaRPr lang="pl-PL"/>
        </a:p>
      </dgm:t>
    </dgm:pt>
  </dgm:ptLst>
  <dgm:cxnLst>
    <dgm:cxn modelId="{C8E2912B-3CB7-4F84-B3E1-C83F6A22E1E7}" srcId="{F5C7EC01-9A61-4BF9-9C59-BE3263591358}" destId="{753FC0F4-F861-4AD2-8094-1762B61318E8}" srcOrd="1" destOrd="0" parTransId="{C79FC900-5057-4E9D-8575-7B599CE2E617}" sibTransId="{D9A5E56E-433A-42AD-AA9D-B0EF9081E330}"/>
    <dgm:cxn modelId="{4B9F8A9C-28E9-4E76-BAFB-DB32E6964EC7}" type="presOf" srcId="{BA4C74C9-E102-454B-9B79-7F2E9B91A6B2}" destId="{E6705D5C-9DD8-425C-96F4-8D674EAD2BC3}" srcOrd="0" destOrd="0" presId="urn:microsoft.com/office/officeart/2005/8/layout/vList2"/>
    <dgm:cxn modelId="{E4DFCCAE-CD96-45AC-9361-0D62D6D48C3F}" type="presOf" srcId="{753FC0F4-F861-4AD2-8094-1762B61318E8}" destId="{9AF1E4FB-F733-4C28-98B8-B1F97B9D05C6}" srcOrd="0" destOrd="1" presId="urn:microsoft.com/office/officeart/2005/8/layout/vList2"/>
    <dgm:cxn modelId="{C3D3868F-2E16-421F-9479-54A6C213DAFA}" type="presOf" srcId="{BF17C32A-E2F5-412E-B67E-900A4A691808}" destId="{1B317E95-4F00-4D6E-88B3-D4A719C908EA}" srcOrd="0" destOrd="0" presId="urn:microsoft.com/office/officeart/2005/8/layout/vList2"/>
    <dgm:cxn modelId="{09D37416-76F6-4A14-9406-91DEF1DB1947}" srcId="{BF17C32A-E2F5-412E-B67E-900A4A691808}" destId="{83625867-D7F9-4C62-9DE4-B34A1D82E1CB}" srcOrd="2" destOrd="0" parTransId="{06E0616A-D22D-4945-A8F7-3C5670248B70}" sibTransId="{08611086-F0C3-463F-A2AB-75F23C7EC24C}"/>
    <dgm:cxn modelId="{2A782ADC-D4A2-4E95-AB6D-2850E0632C4E}" type="presOf" srcId="{F5C7EC01-9A61-4BF9-9C59-BE3263591358}" destId="{AE7E385E-671E-4559-B39A-E138FADF4B42}" srcOrd="0" destOrd="0" presId="urn:microsoft.com/office/officeart/2005/8/layout/vList2"/>
    <dgm:cxn modelId="{B0D0EA9D-3B4A-46E1-937E-875A6121D8E3}" type="presOf" srcId="{B950F684-445A-463C-99AD-81D55EA97247}" destId="{E6705D5C-9DD8-425C-96F4-8D674EAD2BC3}" srcOrd="0" destOrd="1" presId="urn:microsoft.com/office/officeart/2005/8/layout/vList2"/>
    <dgm:cxn modelId="{30ED4ACC-496F-4FF8-968F-BA563E1F66F2}" type="presOf" srcId="{5C18C308-32C4-42BF-91CD-729D99431583}" destId="{A3285B65-DE57-4520-A941-1B32617B273F}" srcOrd="0" destOrd="0" presId="urn:microsoft.com/office/officeart/2005/8/layout/vList2"/>
    <dgm:cxn modelId="{CE32344F-C818-4635-AFD7-D81445533E60}" srcId="{5C18C308-32C4-42BF-91CD-729D99431583}" destId="{F5C7EC01-9A61-4BF9-9C59-BE3263591358}" srcOrd="0" destOrd="0" parTransId="{854B6351-A1FF-4BA4-97F9-9DD43AC22B1B}" sibTransId="{31D07791-0283-4CA6-B7A0-C040666F7CC3}"/>
    <dgm:cxn modelId="{2DEF6A99-E510-499A-B1E8-66BA0C7BBEE3}" type="presOf" srcId="{8453C3C9-D922-4BC4-AFE1-303F50BAB3C4}" destId="{9AF1E4FB-F733-4C28-98B8-B1F97B9D05C6}" srcOrd="0" destOrd="0" presId="urn:microsoft.com/office/officeart/2005/8/layout/vList2"/>
    <dgm:cxn modelId="{3C64672B-46D9-4E96-85E9-DFDD6F5E6227}" srcId="{BF17C32A-E2F5-412E-B67E-900A4A691808}" destId="{BA4C74C9-E102-454B-9B79-7F2E9B91A6B2}" srcOrd="0" destOrd="0" parTransId="{802F4C28-907D-48CE-8AFD-5AC9E1237F76}" sibTransId="{3992B0D2-849D-4A24-A1E4-9BB4B0456B09}"/>
    <dgm:cxn modelId="{B953A766-134F-44EE-B3F3-76A684998DF5}" type="presOf" srcId="{83625867-D7F9-4C62-9DE4-B34A1D82E1CB}" destId="{E6705D5C-9DD8-425C-96F4-8D674EAD2BC3}" srcOrd="0" destOrd="2" presId="urn:microsoft.com/office/officeart/2005/8/layout/vList2"/>
    <dgm:cxn modelId="{4D0C6AE6-EE68-4219-9B47-B15DE7C29F75}" srcId="{BF17C32A-E2F5-412E-B67E-900A4A691808}" destId="{B950F684-445A-463C-99AD-81D55EA97247}" srcOrd="1" destOrd="0" parTransId="{E6DA4C52-0735-4963-9DC0-3AC58A96CC8E}" sibTransId="{23F9505D-C67A-4FC5-9C28-61616491E9F9}"/>
    <dgm:cxn modelId="{BA9A8265-E01C-40AC-85F1-BBF1B9991833}" srcId="{F5C7EC01-9A61-4BF9-9C59-BE3263591358}" destId="{8453C3C9-D922-4BC4-AFE1-303F50BAB3C4}" srcOrd="0" destOrd="0" parTransId="{27D87E10-D695-437A-97A2-E733C5083940}" sibTransId="{C61BD61A-A9C4-4A77-9B64-A8115ACBA453}"/>
    <dgm:cxn modelId="{AC9D2DF7-A445-4EBE-A653-E07E3067BE67}" srcId="{5C18C308-32C4-42BF-91CD-729D99431583}" destId="{BF17C32A-E2F5-412E-B67E-900A4A691808}" srcOrd="1" destOrd="0" parTransId="{774A4958-4DEF-41D1-B3AC-5025B9CFB255}" sibTransId="{A617A9EB-7996-43E4-887A-46D16B465D9A}"/>
    <dgm:cxn modelId="{A4419BB2-1F5A-455C-87BC-99B76BB4B3E9}" type="presParOf" srcId="{A3285B65-DE57-4520-A941-1B32617B273F}" destId="{AE7E385E-671E-4559-B39A-E138FADF4B42}" srcOrd="0" destOrd="0" presId="urn:microsoft.com/office/officeart/2005/8/layout/vList2"/>
    <dgm:cxn modelId="{C7DB388D-6019-4BEE-AAED-273752E559AD}" type="presParOf" srcId="{A3285B65-DE57-4520-A941-1B32617B273F}" destId="{9AF1E4FB-F733-4C28-98B8-B1F97B9D05C6}" srcOrd="1" destOrd="0" presId="urn:microsoft.com/office/officeart/2005/8/layout/vList2"/>
    <dgm:cxn modelId="{1E82FCA7-AA0D-477A-8CF6-4D59362C6A5C}" type="presParOf" srcId="{A3285B65-DE57-4520-A941-1B32617B273F}" destId="{1B317E95-4F00-4D6E-88B3-D4A719C908EA}" srcOrd="2" destOrd="0" presId="urn:microsoft.com/office/officeart/2005/8/layout/vList2"/>
    <dgm:cxn modelId="{17794722-3DEA-4219-BECB-DA3C7D0C4D14}" type="presParOf" srcId="{A3285B65-DE57-4520-A941-1B32617B273F}" destId="{E6705D5C-9DD8-425C-96F4-8D674EAD2BC3}"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60E0FA7-4BA4-46FE-A067-09806698B075}"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DAD0F8FA-20E3-447E-AE17-E9A2762A776D}">
      <dgm:prSet phldrT="[Tekst]"/>
      <dgm:spPr/>
      <dgm:t>
        <a:bodyPr/>
        <a:lstStyle/>
        <a:p>
          <a:r>
            <a:rPr lang="pl-PL" dirty="0" smtClean="0"/>
            <a:t>3. Udział w klastrach, stowarzyszeniach branżowych, izbie gospodarczej</a:t>
          </a:r>
          <a:endParaRPr lang="pl-PL" dirty="0"/>
        </a:p>
      </dgm:t>
    </dgm:pt>
    <dgm:pt modelId="{DAF1A962-BC48-46DE-A0D5-E4DF88F9C86D}" type="parTrans" cxnId="{49FF8139-63A4-434A-B377-BD16F2246679}">
      <dgm:prSet/>
      <dgm:spPr/>
      <dgm:t>
        <a:bodyPr/>
        <a:lstStyle/>
        <a:p>
          <a:endParaRPr lang="pl-PL"/>
        </a:p>
      </dgm:t>
    </dgm:pt>
    <dgm:pt modelId="{17833D00-E376-4023-9885-4E640925E637}" type="sibTrans" cxnId="{49FF8139-63A4-434A-B377-BD16F2246679}">
      <dgm:prSet/>
      <dgm:spPr/>
      <dgm:t>
        <a:bodyPr/>
        <a:lstStyle/>
        <a:p>
          <a:endParaRPr lang="pl-PL"/>
        </a:p>
      </dgm:t>
    </dgm:pt>
    <dgm:pt modelId="{9213DDA9-5221-468F-9A21-960403FF78DF}">
      <dgm:prSet phldrT="[Tekst]"/>
      <dgm:spPr/>
      <dgm:t>
        <a:bodyPr/>
        <a:lstStyle/>
        <a:p>
          <a:pPr algn="just"/>
          <a:r>
            <a:rPr lang="pl-PL" dirty="0" smtClean="0"/>
            <a:t>Kryterium preferować będzie przedsiębiorstwa prowadzące udokumentowaną współpracę w ramach klastra, stowarzyszenia branżowego, izby gospodarczej.</a:t>
          </a:r>
          <a:endParaRPr lang="pl-PL" dirty="0"/>
        </a:p>
      </dgm:t>
    </dgm:pt>
    <dgm:pt modelId="{7EFE73BC-7AD5-45C3-984A-6DAB46820D09}" type="parTrans" cxnId="{89A2F9ED-EA3F-4021-BF41-256561CDA1FB}">
      <dgm:prSet/>
      <dgm:spPr/>
      <dgm:t>
        <a:bodyPr/>
        <a:lstStyle/>
        <a:p>
          <a:endParaRPr lang="pl-PL"/>
        </a:p>
      </dgm:t>
    </dgm:pt>
    <dgm:pt modelId="{68D3B5F7-112D-4A7F-9BD9-05021184DFAE}" type="sibTrans" cxnId="{89A2F9ED-EA3F-4021-BF41-256561CDA1FB}">
      <dgm:prSet/>
      <dgm:spPr/>
      <dgm:t>
        <a:bodyPr/>
        <a:lstStyle/>
        <a:p>
          <a:endParaRPr lang="pl-PL"/>
        </a:p>
      </dgm:t>
    </dgm:pt>
    <dgm:pt modelId="{10AAE9B6-6B8B-4189-8167-44FBD00BF3D3}">
      <dgm:prSet phldrT="[Tekst]"/>
      <dgm:spPr/>
      <dgm:t>
        <a:bodyPr/>
        <a:lstStyle/>
        <a:p>
          <a:r>
            <a:rPr lang="pl-PL" dirty="0" smtClean="0"/>
            <a:t>Punktacja:</a:t>
          </a:r>
          <a:endParaRPr lang="pl-PL" dirty="0"/>
        </a:p>
      </dgm:t>
    </dgm:pt>
    <dgm:pt modelId="{284611F1-EF41-44B9-B4A8-E114BB25CB74}" type="parTrans" cxnId="{360259FA-3E02-43F3-BF11-5283CD4CE2F8}">
      <dgm:prSet/>
      <dgm:spPr/>
      <dgm:t>
        <a:bodyPr/>
        <a:lstStyle/>
        <a:p>
          <a:endParaRPr lang="pl-PL"/>
        </a:p>
      </dgm:t>
    </dgm:pt>
    <dgm:pt modelId="{B540CF61-C0BE-4434-8C8C-AF88A384106D}" type="sibTrans" cxnId="{360259FA-3E02-43F3-BF11-5283CD4CE2F8}">
      <dgm:prSet/>
      <dgm:spPr/>
      <dgm:t>
        <a:bodyPr/>
        <a:lstStyle/>
        <a:p>
          <a:endParaRPr lang="pl-PL"/>
        </a:p>
      </dgm:t>
    </dgm:pt>
    <dgm:pt modelId="{8F69EC14-F9FF-4B5D-8EDC-3C396E338A5C}">
      <dgm:prSet phldrT="[Tekst]"/>
      <dgm:spPr/>
      <dgm:t>
        <a:bodyPr/>
        <a:lstStyle/>
        <a:p>
          <a:pPr algn="just"/>
          <a:r>
            <a:rPr lang="pl-PL" dirty="0" smtClean="0"/>
            <a:t>W przypadku posiadania udokumentowanej współpracy w podanym zakresie, przez min. 6 miesięcy, licząc wstecz od dnia poprzedzającego ogłoszenie konkursu -  </a:t>
          </a:r>
          <a:r>
            <a:rPr lang="pl-PL" b="1" dirty="0" smtClean="0"/>
            <a:t>15</a:t>
          </a:r>
          <a:r>
            <a:rPr lang="pl-PL" dirty="0" smtClean="0"/>
            <a:t> </a:t>
          </a:r>
          <a:r>
            <a:rPr lang="pl-PL" b="1" dirty="0" smtClean="0"/>
            <a:t>pkt.</a:t>
          </a:r>
          <a:endParaRPr lang="pl-PL" dirty="0"/>
        </a:p>
      </dgm:t>
    </dgm:pt>
    <dgm:pt modelId="{C156FDBA-200B-4A82-B348-9D85247A5FA8}" type="parTrans" cxnId="{0AFC2531-4053-4232-A2EE-4E060356FD4B}">
      <dgm:prSet/>
      <dgm:spPr/>
      <dgm:t>
        <a:bodyPr/>
        <a:lstStyle/>
        <a:p>
          <a:endParaRPr lang="pl-PL"/>
        </a:p>
      </dgm:t>
    </dgm:pt>
    <dgm:pt modelId="{6F14397B-83BE-4FFF-BAFD-48ED84480485}" type="sibTrans" cxnId="{0AFC2531-4053-4232-A2EE-4E060356FD4B}">
      <dgm:prSet/>
      <dgm:spPr/>
      <dgm:t>
        <a:bodyPr/>
        <a:lstStyle/>
        <a:p>
          <a:endParaRPr lang="pl-PL"/>
        </a:p>
      </dgm:t>
    </dgm:pt>
    <dgm:pt modelId="{AD7B1333-54D2-4047-BA14-CD089276AB26}">
      <dgm:prSet/>
      <dgm:spPr/>
      <dgm:t>
        <a:bodyPr/>
        <a:lstStyle/>
        <a:p>
          <a:pPr algn="just"/>
          <a:r>
            <a:rPr lang="pl-PL" dirty="0" smtClean="0"/>
            <a:t>Wnioskodawca musi prowadzić, udokumentowaną współpracę w ramach klastra, izby gospodarczej, stowarzyszenia branżowego związanego z prowadzoną działalnością gospodarczą, przed dniem ogłoszenia konkursu.</a:t>
          </a:r>
          <a:endParaRPr lang="pl-PL" dirty="0"/>
        </a:p>
      </dgm:t>
    </dgm:pt>
    <dgm:pt modelId="{D9CFDE07-017B-42FE-803E-1BC974E883B5}" type="parTrans" cxnId="{E4277772-13C8-4BCD-A1A0-234A337979E4}">
      <dgm:prSet/>
      <dgm:spPr/>
      <dgm:t>
        <a:bodyPr/>
        <a:lstStyle/>
        <a:p>
          <a:endParaRPr lang="pl-PL"/>
        </a:p>
      </dgm:t>
    </dgm:pt>
    <dgm:pt modelId="{408C2BFD-3A60-44D3-B8A2-66B061384806}" type="sibTrans" cxnId="{E4277772-13C8-4BCD-A1A0-234A337979E4}">
      <dgm:prSet/>
      <dgm:spPr/>
      <dgm:t>
        <a:bodyPr/>
        <a:lstStyle/>
        <a:p>
          <a:endParaRPr lang="pl-PL"/>
        </a:p>
      </dgm:t>
    </dgm:pt>
    <dgm:pt modelId="{43E51AFE-4713-4447-AC76-E591D40EA63E}" type="pres">
      <dgm:prSet presAssocID="{360E0FA7-4BA4-46FE-A067-09806698B075}" presName="linear" presStyleCnt="0">
        <dgm:presLayoutVars>
          <dgm:animLvl val="lvl"/>
          <dgm:resizeHandles val="exact"/>
        </dgm:presLayoutVars>
      </dgm:prSet>
      <dgm:spPr/>
      <dgm:t>
        <a:bodyPr/>
        <a:lstStyle/>
        <a:p>
          <a:endParaRPr lang="pl-PL"/>
        </a:p>
      </dgm:t>
    </dgm:pt>
    <dgm:pt modelId="{CD955511-426C-4854-B086-201ED7862F70}" type="pres">
      <dgm:prSet presAssocID="{DAD0F8FA-20E3-447E-AE17-E9A2762A776D}" presName="parentText" presStyleLbl="node1" presStyleIdx="0" presStyleCnt="2">
        <dgm:presLayoutVars>
          <dgm:chMax val="0"/>
          <dgm:bulletEnabled val="1"/>
        </dgm:presLayoutVars>
      </dgm:prSet>
      <dgm:spPr/>
      <dgm:t>
        <a:bodyPr/>
        <a:lstStyle/>
        <a:p>
          <a:endParaRPr lang="pl-PL"/>
        </a:p>
      </dgm:t>
    </dgm:pt>
    <dgm:pt modelId="{CB1923BC-9B29-4FAC-B726-AE679AB40472}" type="pres">
      <dgm:prSet presAssocID="{DAD0F8FA-20E3-447E-AE17-E9A2762A776D}" presName="childText" presStyleLbl="revTx" presStyleIdx="0" presStyleCnt="2">
        <dgm:presLayoutVars>
          <dgm:bulletEnabled val="1"/>
        </dgm:presLayoutVars>
      </dgm:prSet>
      <dgm:spPr/>
      <dgm:t>
        <a:bodyPr/>
        <a:lstStyle/>
        <a:p>
          <a:endParaRPr lang="pl-PL"/>
        </a:p>
      </dgm:t>
    </dgm:pt>
    <dgm:pt modelId="{24FB8001-1ECA-4E9D-8586-599D7A175890}" type="pres">
      <dgm:prSet presAssocID="{10AAE9B6-6B8B-4189-8167-44FBD00BF3D3}" presName="parentText" presStyleLbl="node1" presStyleIdx="1" presStyleCnt="2">
        <dgm:presLayoutVars>
          <dgm:chMax val="0"/>
          <dgm:bulletEnabled val="1"/>
        </dgm:presLayoutVars>
      </dgm:prSet>
      <dgm:spPr/>
      <dgm:t>
        <a:bodyPr/>
        <a:lstStyle/>
        <a:p>
          <a:endParaRPr lang="pl-PL"/>
        </a:p>
      </dgm:t>
    </dgm:pt>
    <dgm:pt modelId="{4491CCCE-C78A-4A8D-8441-6CCA383BB099}" type="pres">
      <dgm:prSet presAssocID="{10AAE9B6-6B8B-4189-8167-44FBD00BF3D3}" presName="childText" presStyleLbl="revTx" presStyleIdx="1" presStyleCnt="2">
        <dgm:presLayoutVars>
          <dgm:bulletEnabled val="1"/>
        </dgm:presLayoutVars>
      </dgm:prSet>
      <dgm:spPr/>
      <dgm:t>
        <a:bodyPr/>
        <a:lstStyle/>
        <a:p>
          <a:endParaRPr lang="pl-PL"/>
        </a:p>
      </dgm:t>
    </dgm:pt>
  </dgm:ptLst>
  <dgm:cxnLst>
    <dgm:cxn modelId="{89A2F9ED-EA3F-4021-BF41-256561CDA1FB}" srcId="{DAD0F8FA-20E3-447E-AE17-E9A2762A776D}" destId="{9213DDA9-5221-468F-9A21-960403FF78DF}" srcOrd="0" destOrd="0" parTransId="{7EFE73BC-7AD5-45C3-984A-6DAB46820D09}" sibTransId="{68D3B5F7-112D-4A7F-9BD9-05021184DFAE}"/>
    <dgm:cxn modelId="{2B2BDD9F-2518-4531-84A2-487F8AA18A22}" type="presOf" srcId="{DAD0F8FA-20E3-447E-AE17-E9A2762A776D}" destId="{CD955511-426C-4854-B086-201ED7862F70}" srcOrd="0" destOrd="0" presId="urn:microsoft.com/office/officeart/2005/8/layout/vList2"/>
    <dgm:cxn modelId="{C4856682-6AE6-46FA-A429-571D0ABE3B18}" type="presOf" srcId="{AD7B1333-54D2-4047-BA14-CD089276AB26}" destId="{CB1923BC-9B29-4FAC-B726-AE679AB40472}" srcOrd="0" destOrd="1" presId="urn:microsoft.com/office/officeart/2005/8/layout/vList2"/>
    <dgm:cxn modelId="{05B53D3A-D4DF-4244-BCB7-9C9A526BE226}" type="presOf" srcId="{10AAE9B6-6B8B-4189-8167-44FBD00BF3D3}" destId="{24FB8001-1ECA-4E9D-8586-599D7A175890}" srcOrd="0" destOrd="0" presId="urn:microsoft.com/office/officeart/2005/8/layout/vList2"/>
    <dgm:cxn modelId="{0AFC2531-4053-4232-A2EE-4E060356FD4B}" srcId="{10AAE9B6-6B8B-4189-8167-44FBD00BF3D3}" destId="{8F69EC14-F9FF-4B5D-8EDC-3C396E338A5C}" srcOrd="0" destOrd="0" parTransId="{C156FDBA-200B-4A82-B348-9D85247A5FA8}" sibTransId="{6F14397B-83BE-4FFF-BAFD-48ED84480485}"/>
    <dgm:cxn modelId="{E4277772-13C8-4BCD-A1A0-234A337979E4}" srcId="{DAD0F8FA-20E3-447E-AE17-E9A2762A776D}" destId="{AD7B1333-54D2-4047-BA14-CD089276AB26}" srcOrd="1" destOrd="0" parTransId="{D9CFDE07-017B-42FE-803E-1BC974E883B5}" sibTransId="{408C2BFD-3A60-44D3-B8A2-66B061384806}"/>
    <dgm:cxn modelId="{507E8C16-D82B-4BF6-A6A6-0ECE6ED6B7C4}" type="presOf" srcId="{360E0FA7-4BA4-46FE-A067-09806698B075}" destId="{43E51AFE-4713-4447-AC76-E591D40EA63E}" srcOrd="0" destOrd="0" presId="urn:microsoft.com/office/officeart/2005/8/layout/vList2"/>
    <dgm:cxn modelId="{68231A4D-6169-457A-8545-BCB598657911}" type="presOf" srcId="{9213DDA9-5221-468F-9A21-960403FF78DF}" destId="{CB1923BC-9B29-4FAC-B726-AE679AB40472}" srcOrd="0" destOrd="0" presId="urn:microsoft.com/office/officeart/2005/8/layout/vList2"/>
    <dgm:cxn modelId="{360259FA-3E02-43F3-BF11-5283CD4CE2F8}" srcId="{360E0FA7-4BA4-46FE-A067-09806698B075}" destId="{10AAE9B6-6B8B-4189-8167-44FBD00BF3D3}" srcOrd="1" destOrd="0" parTransId="{284611F1-EF41-44B9-B4A8-E114BB25CB74}" sibTransId="{B540CF61-C0BE-4434-8C8C-AF88A384106D}"/>
    <dgm:cxn modelId="{3CAA16CD-BE64-43AC-AD1D-763A81E309C8}" type="presOf" srcId="{8F69EC14-F9FF-4B5D-8EDC-3C396E338A5C}" destId="{4491CCCE-C78A-4A8D-8441-6CCA383BB099}" srcOrd="0" destOrd="0" presId="urn:microsoft.com/office/officeart/2005/8/layout/vList2"/>
    <dgm:cxn modelId="{49FF8139-63A4-434A-B377-BD16F2246679}" srcId="{360E0FA7-4BA4-46FE-A067-09806698B075}" destId="{DAD0F8FA-20E3-447E-AE17-E9A2762A776D}" srcOrd="0" destOrd="0" parTransId="{DAF1A962-BC48-46DE-A0D5-E4DF88F9C86D}" sibTransId="{17833D00-E376-4023-9885-4E640925E637}"/>
    <dgm:cxn modelId="{F2A24384-F74C-40A0-996A-FABE1B3E0054}" type="presParOf" srcId="{43E51AFE-4713-4447-AC76-E591D40EA63E}" destId="{CD955511-426C-4854-B086-201ED7862F70}" srcOrd="0" destOrd="0" presId="urn:microsoft.com/office/officeart/2005/8/layout/vList2"/>
    <dgm:cxn modelId="{EC983A30-A1FD-419F-A79B-B1D95316F715}" type="presParOf" srcId="{43E51AFE-4713-4447-AC76-E591D40EA63E}" destId="{CB1923BC-9B29-4FAC-B726-AE679AB40472}" srcOrd="1" destOrd="0" presId="urn:microsoft.com/office/officeart/2005/8/layout/vList2"/>
    <dgm:cxn modelId="{F36B6972-E405-4C6A-AF3D-5031644944F6}" type="presParOf" srcId="{43E51AFE-4713-4447-AC76-E591D40EA63E}" destId="{24FB8001-1ECA-4E9D-8586-599D7A175890}" srcOrd="2" destOrd="0" presId="urn:microsoft.com/office/officeart/2005/8/layout/vList2"/>
    <dgm:cxn modelId="{8700D832-F161-42F0-9921-0063F8C87183}" type="presParOf" srcId="{43E51AFE-4713-4447-AC76-E591D40EA63E}" destId="{4491CCCE-C78A-4A8D-8441-6CCA383BB099}"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2EC17D63-DDB8-4B16-A65C-CCFE96A6DB4A}"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F5523311-744C-4BDB-BEB7-B8ABB1E6E790}">
      <dgm:prSet phldrT="[Tekst]"/>
      <dgm:spPr/>
      <dgm:t>
        <a:bodyPr/>
        <a:lstStyle/>
        <a:p>
          <a:r>
            <a:rPr lang="pl-PL" dirty="0" smtClean="0"/>
            <a:t>4. Doświadczenie w zakresie realizacji projektów badawczo-rozwojowych</a:t>
          </a:r>
          <a:endParaRPr lang="pl-PL" dirty="0"/>
        </a:p>
      </dgm:t>
    </dgm:pt>
    <dgm:pt modelId="{40DC4602-5844-403A-8DCD-97E8FB187A63}" type="parTrans" cxnId="{A8984B36-83E5-4060-B61E-E33105F0FDC8}">
      <dgm:prSet/>
      <dgm:spPr/>
      <dgm:t>
        <a:bodyPr/>
        <a:lstStyle/>
        <a:p>
          <a:endParaRPr lang="pl-PL"/>
        </a:p>
      </dgm:t>
    </dgm:pt>
    <dgm:pt modelId="{24CE6368-8467-4DA7-9CF8-5A27D234A0FE}" type="sibTrans" cxnId="{A8984B36-83E5-4060-B61E-E33105F0FDC8}">
      <dgm:prSet/>
      <dgm:spPr/>
      <dgm:t>
        <a:bodyPr/>
        <a:lstStyle/>
        <a:p>
          <a:endParaRPr lang="pl-PL"/>
        </a:p>
      </dgm:t>
    </dgm:pt>
    <dgm:pt modelId="{68BEC420-F7F3-4BE8-8A33-5AC12203C88D}">
      <dgm:prSet phldrT="[Tekst]"/>
      <dgm:spPr/>
      <dgm:t>
        <a:bodyPr/>
        <a:lstStyle/>
        <a:p>
          <a:pPr algn="just"/>
          <a:r>
            <a:rPr lang="pl-PL" dirty="0" smtClean="0"/>
            <a:t>W ramach kryterium ocenie będzie podlegało doświadczenie wnioskodawcy/partnera w zakresie realizacji projektów B+R w formie:</a:t>
          </a:r>
          <a:endParaRPr lang="pl-PL" dirty="0"/>
        </a:p>
      </dgm:t>
    </dgm:pt>
    <dgm:pt modelId="{82E62BFF-D065-401D-A856-F127DF6713E5}" type="parTrans" cxnId="{ECE36AF4-88C2-4F90-8F26-8CEC47257C57}">
      <dgm:prSet/>
      <dgm:spPr/>
      <dgm:t>
        <a:bodyPr/>
        <a:lstStyle/>
        <a:p>
          <a:endParaRPr lang="pl-PL"/>
        </a:p>
      </dgm:t>
    </dgm:pt>
    <dgm:pt modelId="{2B6F0FA7-6FFF-4729-A9FF-E9367682DC50}" type="sibTrans" cxnId="{ECE36AF4-88C2-4F90-8F26-8CEC47257C57}">
      <dgm:prSet/>
      <dgm:spPr/>
      <dgm:t>
        <a:bodyPr/>
        <a:lstStyle/>
        <a:p>
          <a:endParaRPr lang="pl-PL"/>
        </a:p>
      </dgm:t>
    </dgm:pt>
    <dgm:pt modelId="{03C4E45C-D0A6-41E7-8283-9E1CE06BA324}">
      <dgm:prSet phldrT="[Tekst]"/>
      <dgm:spPr/>
      <dgm:t>
        <a:bodyPr/>
        <a:lstStyle/>
        <a:p>
          <a:r>
            <a:rPr lang="pl-PL" dirty="0" smtClean="0"/>
            <a:t>Punktacja:</a:t>
          </a:r>
          <a:endParaRPr lang="pl-PL" dirty="0"/>
        </a:p>
      </dgm:t>
    </dgm:pt>
    <dgm:pt modelId="{3F903036-6C2B-48D7-A4EF-556A2CB542D2}" type="parTrans" cxnId="{A09B2E1A-0279-4F2C-8F08-4C57FF090BD6}">
      <dgm:prSet/>
      <dgm:spPr/>
      <dgm:t>
        <a:bodyPr/>
        <a:lstStyle/>
        <a:p>
          <a:endParaRPr lang="pl-PL"/>
        </a:p>
      </dgm:t>
    </dgm:pt>
    <dgm:pt modelId="{D82AB610-ACEA-4048-A614-0BD2E54AE820}" type="sibTrans" cxnId="{A09B2E1A-0279-4F2C-8F08-4C57FF090BD6}">
      <dgm:prSet/>
      <dgm:spPr/>
      <dgm:t>
        <a:bodyPr/>
        <a:lstStyle/>
        <a:p>
          <a:endParaRPr lang="pl-PL"/>
        </a:p>
      </dgm:t>
    </dgm:pt>
    <dgm:pt modelId="{C1981B66-89C7-453C-B6C0-3448371F702F}">
      <dgm:prSet phldrT="[Tekst]"/>
      <dgm:spPr/>
      <dgm:t>
        <a:bodyPr/>
        <a:lstStyle/>
        <a:p>
          <a:pPr algn="just"/>
          <a:r>
            <a:rPr lang="pl-PL" dirty="0" smtClean="0"/>
            <a:t>W przypadku wykazania przez wnioskodawcę/partnera doświadczenia w co najmniej jednym z obszarów wymienionych w pkt. 1-6 – </a:t>
          </a:r>
          <a:r>
            <a:rPr lang="pl-PL" b="1" dirty="0" smtClean="0"/>
            <a:t>15 pkt.</a:t>
          </a:r>
          <a:r>
            <a:rPr lang="pl-PL" dirty="0" smtClean="0"/>
            <a:t> </a:t>
          </a:r>
          <a:endParaRPr lang="pl-PL" dirty="0"/>
        </a:p>
      </dgm:t>
    </dgm:pt>
    <dgm:pt modelId="{E28D6091-2279-475A-97F6-622B5302816A}" type="parTrans" cxnId="{DCF30F58-3223-417B-B7E3-A82920B3EBE4}">
      <dgm:prSet/>
      <dgm:spPr/>
      <dgm:t>
        <a:bodyPr/>
        <a:lstStyle/>
        <a:p>
          <a:endParaRPr lang="pl-PL"/>
        </a:p>
      </dgm:t>
    </dgm:pt>
    <dgm:pt modelId="{72B3AFAD-5776-4EC3-8F6E-4A765F7EA388}" type="sibTrans" cxnId="{DCF30F58-3223-417B-B7E3-A82920B3EBE4}">
      <dgm:prSet/>
      <dgm:spPr/>
      <dgm:t>
        <a:bodyPr/>
        <a:lstStyle/>
        <a:p>
          <a:endParaRPr lang="pl-PL"/>
        </a:p>
      </dgm:t>
    </dgm:pt>
    <dgm:pt modelId="{4D5C4492-0C01-4518-B5AA-6A3702C48736}">
      <dgm:prSet/>
      <dgm:spPr/>
      <dgm:t>
        <a:bodyPr/>
        <a:lstStyle/>
        <a:p>
          <a:pPr algn="just"/>
          <a:r>
            <a:rPr lang="pl-PL" dirty="0" smtClean="0"/>
            <a:t>1. samodzielnie przeprowadzonych prac B+R, </a:t>
          </a:r>
          <a:endParaRPr lang="pl-PL" dirty="0"/>
        </a:p>
      </dgm:t>
    </dgm:pt>
    <dgm:pt modelId="{2F830A98-8849-45E8-AA1B-2973D1428107}" type="parTrans" cxnId="{A5F1F534-B87D-4E66-8398-288A33BB14D1}">
      <dgm:prSet/>
      <dgm:spPr/>
      <dgm:t>
        <a:bodyPr/>
        <a:lstStyle/>
        <a:p>
          <a:endParaRPr lang="pl-PL"/>
        </a:p>
      </dgm:t>
    </dgm:pt>
    <dgm:pt modelId="{2971A24C-C4AC-4CAC-889B-63C6A61F66EC}" type="sibTrans" cxnId="{A5F1F534-B87D-4E66-8398-288A33BB14D1}">
      <dgm:prSet/>
      <dgm:spPr/>
      <dgm:t>
        <a:bodyPr/>
        <a:lstStyle/>
        <a:p>
          <a:endParaRPr lang="pl-PL"/>
        </a:p>
      </dgm:t>
    </dgm:pt>
    <dgm:pt modelId="{C4CC1407-700C-4573-9658-41F512CA4B34}">
      <dgm:prSet/>
      <dgm:spPr/>
      <dgm:t>
        <a:bodyPr/>
        <a:lstStyle/>
        <a:p>
          <a:pPr algn="just"/>
          <a:r>
            <a:rPr lang="pl-PL" dirty="0" smtClean="0"/>
            <a:t>2. współpracy w ramach umowy wieloletniej dotyczącej prowadzenia prac badawczo-rozwojowych,</a:t>
          </a:r>
          <a:endParaRPr lang="pl-PL" dirty="0"/>
        </a:p>
      </dgm:t>
    </dgm:pt>
    <dgm:pt modelId="{48EAA6E1-174C-49D2-98C0-4516AC0C2156}" type="parTrans" cxnId="{4CB33047-A98C-4134-A849-B2BD942B6204}">
      <dgm:prSet/>
      <dgm:spPr/>
      <dgm:t>
        <a:bodyPr/>
        <a:lstStyle/>
        <a:p>
          <a:endParaRPr lang="pl-PL"/>
        </a:p>
      </dgm:t>
    </dgm:pt>
    <dgm:pt modelId="{0CD05795-C336-47D2-99B9-07B638FDB84D}" type="sibTrans" cxnId="{4CB33047-A98C-4134-A849-B2BD942B6204}">
      <dgm:prSet/>
      <dgm:spPr/>
      <dgm:t>
        <a:bodyPr/>
        <a:lstStyle/>
        <a:p>
          <a:endParaRPr lang="pl-PL"/>
        </a:p>
      </dgm:t>
    </dgm:pt>
    <dgm:pt modelId="{8C08C7EB-44E4-4A1A-AC7A-B31DCA4040D7}">
      <dgm:prSet/>
      <dgm:spPr/>
      <dgm:t>
        <a:bodyPr/>
        <a:lstStyle/>
        <a:p>
          <a:pPr algn="just"/>
          <a:r>
            <a:rPr lang="pl-PL" dirty="0" smtClean="0"/>
            <a:t>3. współpracy w określonym czasie na potrzeby realizacji wspólnego projektu badawczego lub rozwojowego, </a:t>
          </a:r>
          <a:endParaRPr lang="pl-PL" dirty="0"/>
        </a:p>
      </dgm:t>
    </dgm:pt>
    <dgm:pt modelId="{35A3D795-DA67-4868-A2E8-E0D6E61D0898}" type="parTrans" cxnId="{26C9559B-7AC8-40D8-B42F-D06CBEC6AB4F}">
      <dgm:prSet/>
      <dgm:spPr/>
      <dgm:t>
        <a:bodyPr/>
        <a:lstStyle/>
        <a:p>
          <a:endParaRPr lang="pl-PL"/>
        </a:p>
      </dgm:t>
    </dgm:pt>
    <dgm:pt modelId="{F48CA5B6-90B9-47A1-9BD3-A9A4373D2A0E}" type="sibTrans" cxnId="{26C9559B-7AC8-40D8-B42F-D06CBEC6AB4F}">
      <dgm:prSet/>
      <dgm:spPr/>
      <dgm:t>
        <a:bodyPr/>
        <a:lstStyle/>
        <a:p>
          <a:endParaRPr lang="pl-PL"/>
        </a:p>
      </dgm:t>
    </dgm:pt>
    <dgm:pt modelId="{442C0452-CC8B-4AE7-88C4-A5E23C3DC89C}">
      <dgm:prSet/>
      <dgm:spPr/>
      <dgm:t>
        <a:bodyPr/>
        <a:lstStyle/>
        <a:p>
          <a:pPr algn="just"/>
          <a:r>
            <a:rPr lang="pl-PL" dirty="0" smtClean="0"/>
            <a:t>4. płatnego stażu pracownika B+R z danej jednostki naukowej, </a:t>
          </a:r>
          <a:endParaRPr lang="pl-PL" dirty="0"/>
        </a:p>
      </dgm:t>
    </dgm:pt>
    <dgm:pt modelId="{4C9CEE06-21C8-4C89-8D0E-2EA3E347FBBF}" type="parTrans" cxnId="{F05C6551-DB8A-4D77-9465-11AB0596ADF9}">
      <dgm:prSet/>
      <dgm:spPr/>
      <dgm:t>
        <a:bodyPr/>
        <a:lstStyle/>
        <a:p>
          <a:endParaRPr lang="pl-PL"/>
        </a:p>
      </dgm:t>
    </dgm:pt>
    <dgm:pt modelId="{7BC1325D-5405-427B-8799-3CD5752F5CAD}" type="sibTrans" cxnId="{F05C6551-DB8A-4D77-9465-11AB0596ADF9}">
      <dgm:prSet/>
      <dgm:spPr/>
      <dgm:t>
        <a:bodyPr/>
        <a:lstStyle/>
        <a:p>
          <a:endParaRPr lang="pl-PL"/>
        </a:p>
      </dgm:t>
    </dgm:pt>
    <dgm:pt modelId="{EB89C9DF-716A-4B8A-A7E6-FC632B7396D6}">
      <dgm:prSet/>
      <dgm:spPr/>
      <dgm:t>
        <a:bodyPr/>
        <a:lstStyle/>
        <a:p>
          <a:pPr algn="just"/>
          <a:r>
            <a:rPr lang="pl-PL" dirty="0" smtClean="0"/>
            <a:t>5. zakupu usług B+R w jednostkach naukowych, </a:t>
          </a:r>
          <a:endParaRPr lang="pl-PL" dirty="0"/>
        </a:p>
      </dgm:t>
    </dgm:pt>
    <dgm:pt modelId="{00562B3F-4284-491F-AD8F-A888B5A18155}" type="parTrans" cxnId="{7DEBABD4-D1C6-402A-AB3B-E16209F09582}">
      <dgm:prSet/>
      <dgm:spPr/>
      <dgm:t>
        <a:bodyPr/>
        <a:lstStyle/>
        <a:p>
          <a:endParaRPr lang="pl-PL"/>
        </a:p>
      </dgm:t>
    </dgm:pt>
    <dgm:pt modelId="{7605EF9D-0832-4D85-A1B8-6BA1C03704C0}" type="sibTrans" cxnId="{7DEBABD4-D1C6-402A-AB3B-E16209F09582}">
      <dgm:prSet/>
      <dgm:spPr/>
      <dgm:t>
        <a:bodyPr/>
        <a:lstStyle/>
        <a:p>
          <a:endParaRPr lang="pl-PL"/>
        </a:p>
      </dgm:t>
    </dgm:pt>
    <dgm:pt modelId="{331D64DB-5D84-43FB-8455-BA0C662F2642}">
      <dgm:prSet/>
      <dgm:spPr/>
      <dgm:t>
        <a:bodyPr/>
        <a:lstStyle/>
        <a:p>
          <a:pPr algn="just"/>
          <a:r>
            <a:rPr lang="pl-PL" dirty="0" smtClean="0"/>
            <a:t>6. świadczenia usług B+R.</a:t>
          </a:r>
          <a:endParaRPr lang="pl-PL" dirty="0"/>
        </a:p>
      </dgm:t>
    </dgm:pt>
    <dgm:pt modelId="{E022CDD1-557B-49A9-BFFA-BFB10A779427}" type="parTrans" cxnId="{E379F866-9D74-4FB3-9BA8-47940326958C}">
      <dgm:prSet/>
      <dgm:spPr/>
      <dgm:t>
        <a:bodyPr/>
        <a:lstStyle/>
        <a:p>
          <a:endParaRPr lang="pl-PL"/>
        </a:p>
      </dgm:t>
    </dgm:pt>
    <dgm:pt modelId="{6437BAFC-002A-4C3F-A409-9EDD3314E05E}" type="sibTrans" cxnId="{E379F866-9D74-4FB3-9BA8-47940326958C}">
      <dgm:prSet/>
      <dgm:spPr/>
      <dgm:t>
        <a:bodyPr/>
        <a:lstStyle/>
        <a:p>
          <a:endParaRPr lang="pl-PL"/>
        </a:p>
      </dgm:t>
    </dgm:pt>
    <dgm:pt modelId="{4E461E18-B4A4-4765-8074-7BBFD659681B}" type="pres">
      <dgm:prSet presAssocID="{2EC17D63-DDB8-4B16-A65C-CCFE96A6DB4A}" presName="linear" presStyleCnt="0">
        <dgm:presLayoutVars>
          <dgm:animLvl val="lvl"/>
          <dgm:resizeHandles val="exact"/>
        </dgm:presLayoutVars>
      </dgm:prSet>
      <dgm:spPr/>
      <dgm:t>
        <a:bodyPr/>
        <a:lstStyle/>
        <a:p>
          <a:endParaRPr lang="pl-PL"/>
        </a:p>
      </dgm:t>
    </dgm:pt>
    <dgm:pt modelId="{FE2C2771-5944-4F86-AF8D-30C2B8F7BA3F}" type="pres">
      <dgm:prSet presAssocID="{F5523311-744C-4BDB-BEB7-B8ABB1E6E790}" presName="parentText" presStyleLbl="node1" presStyleIdx="0" presStyleCnt="2">
        <dgm:presLayoutVars>
          <dgm:chMax val="0"/>
          <dgm:bulletEnabled val="1"/>
        </dgm:presLayoutVars>
      </dgm:prSet>
      <dgm:spPr/>
      <dgm:t>
        <a:bodyPr/>
        <a:lstStyle/>
        <a:p>
          <a:endParaRPr lang="pl-PL"/>
        </a:p>
      </dgm:t>
    </dgm:pt>
    <dgm:pt modelId="{054B2E78-F3B6-4BF1-91EF-9EC253B0F64B}" type="pres">
      <dgm:prSet presAssocID="{F5523311-744C-4BDB-BEB7-B8ABB1E6E790}" presName="childText" presStyleLbl="revTx" presStyleIdx="0" presStyleCnt="2">
        <dgm:presLayoutVars>
          <dgm:bulletEnabled val="1"/>
        </dgm:presLayoutVars>
      </dgm:prSet>
      <dgm:spPr/>
      <dgm:t>
        <a:bodyPr/>
        <a:lstStyle/>
        <a:p>
          <a:endParaRPr lang="pl-PL"/>
        </a:p>
      </dgm:t>
    </dgm:pt>
    <dgm:pt modelId="{B3501533-2758-4589-81D5-9F897491A167}" type="pres">
      <dgm:prSet presAssocID="{03C4E45C-D0A6-41E7-8283-9E1CE06BA324}" presName="parentText" presStyleLbl="node1" presStyleIdx="1" presStyleCnt="2">
        <dgm:presLayoutVars>
          <dgm:chMax val="0"/>
          <dgm:bulletEnabled val="1"/>
        </dgm:presLayoutVars>
      </dgm:prSet>
      <dgm:spPr/>
      <dgm:t>
        <a:bodyPr/>
        <a:lstStyle/>
        <a:p>
          <a:endParaRPr lang="pl-PL"/>
        </a:p>
      </dgm:t>
    </dgm:pt>
    <dgm:pt modelId="{C19880C8-1BA7-4C89-9196-91FB0A324B2A}" type="pres">
      <dgm:prSet presAssocID="{03C4E45C-D0A6-41E7-8283-9E1CE06BA324}" presName="childText" presStyleLbl="revTx" presStyleIdx="1" presStyleCnt="2">
        <dgm:presLayoutVars>
          <dgm:bulletEnabled val="1"/>
        </dgm:presLayoutVars>
      </dgm:prSet>
      <dgm:spPr/>
      <dgm:t>
        <a:bodyPr/>
        <a:lstStyle/>
        <a:p>
          <a:endParaRPr lang="pl-PL"/>
        </a:p>
      </dgm:t>
    </dgm:pt>
  </dgm:ptLst>
  <dgm:cxnLst>
    <dgm:cxn modelId="{CBED788E-4FEF-44DD-BB1D-106A283C61A6}" type="presOf" srcId="{4D5C4492-0C01-4518-B5AA-6A3702C48736}" destId="{054B2E78-F3B6-4BF1-91EF-9EC253B0F64B}" srcOrd="0" destOrd="1" presId="urn:microsoft.com/office/officeart/2005/8/layout/vList2"/>
    <dgm:cxn modelId="{84C2B2A8-6310-42E6-B895-4EAB96334A2D}" type="presOf" srcId="{F5523311-744C-4BDB-BEB7-B8ABB1E6E790}" destId="{FE2C2771-5944-4F86-AF8D-30C2B8F7BA3F}" srcOrd="0" destOrd="0" presId="urn:microsoft.com/office/officeart/2005/8/layout/vList2"/>
    <dgm:cxn modelId="{A5F1F534-B87D-4E66-8398-288A33BB14D1}" srcId="{68BEC420-F7F3-4BE8-8A33-5AC12203C88D}" destId="{4D5C4492-0C01-4518-B5AA-6A3702C48736}" srcOrd="0" destOrd="0" parTransId="{2F830A98-8849-45E8-AA1B-2973D1428107}" sibTransId="{2971A24C-C4AC-4CAC-889B-63C6A61F66EC}"/>
    <dgm:cxn modelId="{50C9FB41-2CD9-4912-8964-1B0EDE917D1F}" type="presOf" srcId="{68BEC420-F7F3-4BE8-8A33-5AC12203C88D}" destId="{054B2E78-F3B6-4BF1-91EF-9EC253B0F64B}" srcOrd="0" destOrd="0" presId="urn:microsoft.com/office/officeart/2005/8/layout/vList2"/>
    <dgm:cxn modelId="{E4577EB5-545A-4851-9868-04DC075B8A60}" type="presOf" srcId="{C1981B66-89C7-453C-B6C0-3448371F702F}" destId="{C19880C8-1BA7-4C89-9196-91FB0A324B2A}" srcOrd="0" destOrd="0" presId="urn:microsoft.com/office/officeart/2005/8/layout/vList2"/>
    <dgm:cxn modelId="{DCF30F58-3223-417B-B7E3-A82920B3EBE4}" srcId="{03C4E45C-D0A6-41E7-8283-9E1CE06BA324}" destId="{C1981B66-89C7-453C-B6C0-3448371F702F}" srcOrd="0" destOrd="0" parTransId="{E28D6091-2279-475A-97F6-622B5302816A}" sibTransId="{72B3AFAD-5776-4EC3-8F6E-4A765F7EA388}"/>
    <dgm:cxn modelId="{007AE4AB-2EC9-4239-8B4A-658F7CF925E8}" type="presOf" srcId="{C4CC1407-700C-4573-9658-41F512CA4B34}" destId="{054B2E78-F3B6-4BF1-91EF-9EC253B0F64B}" srcOrd="0" destOrd="2" presId="urn:microsoft.com/office/officeart/2005/8/layout/vList2"/>
    <dgm:cxn modelId="{1E38A6BB-62B9-4463-BCF7-36BF57D657EB}" type="presOf" srcId="{EB89C9DF-716A-4B8A-A7E6-FC632B7396D6}" destId="{054B2E78-F3B6-4BF1-91EF-9EC253B0F64B}" srcOrd="0" destOrd="5" presId="urn:microsoft.com/office/officeart/2005/8/layout/vList2"/>
    <dgm:cxn modelId="{A09B2E1A-0279-4F2C-8F08-4C57FF090BD6}" srcId="{2EC17D63-DDB8-4B16-A65C-CCFE96A6DB4A}" destId="{03C4E45C-D0A6-41E7-8283-9E1CE06BA324}" srcOrd="1" destOrd="0" parTransId="{3F903036-6C2B-48D7-A4EF-556A2CB542D2}" sibTransId="{D82AB610-ACEA-4048-A614-0BD2E54AE820}"/>
    <dgm:cxn modelId="{A68D6AA4-F77B-40AB-9654-C7664815E761}" type="presOf" srcId="{8C08C7EB-44E4-4A1A-AC7A-B31DCA4040D7}" destId="{054B2E78-F3B6-4BF1-91EF-9EC253B0F64B}" srcOrd="0" destOrd="3" presId="urn:microsoft.com/office/officeart/2005/8/layout/vList2"/>
    <dgm:cxn modelId="{ECE36AF4-88C2-4F90-8F26-8CEC47257C57}" srcId="{F5523311-744C-4BDB-BEB7-B8ABB1E6E790}" destId="{68BEC420-F7F3-4BE8-8A33-5AC12203C88D}" srcOrd="0" destOrd="0" parTransId="{82E62BFF-D065-401D-A856-F127DF6713E5}" sibTransId="{2B6F0FA7-6FFF-4729-A9FF-E9367682DC50}"/>
    <dgm:cxn modelId="{26C9559B-7AC8-40D8-B42F-D06CBEC6AB4F}" srcId="{68BEC420-F7F3-4BE8-8A33-5AC12203C88D}" destId="{8C08C7EB-44E4-4A1A-AC7A-B31DCA4040D7}" srcOrd="2" destOrd="0" parTransId="{35A3D795-DA67-4868-A2E8-E0D6E61D0898}" sibTransId="{F48CA5B6-90B9-47A1-9BD3-A9A4373D2A0E}"/>
    <dgm:cxn modelId="{A17AE9B5-57E1-497C-B163-8FF48EA5CD0A}" type="presOf" srcId="{03C4E45C-D0A6-41E7-8283-9E1CE06BA324}" destId="{B3501533-2758-4589-81D5-9F897491A167}" srcOrd="0" destOrd="0" presId="urn:microsoft.com/office/officeart/2005/8/layout/vList2"/>
    <dgm:cxn modelId="{B4293729-D1E5-4A8A-8C70-9C2D0763E74A}" type="presOf" srcId="{331D64DB-5D84-43FB-8455-BA0C662F2642}" destId="{054B2E78-F3B6-4BF1-91EF-9EC253B0F64B}" srcOrd="0" destOrd="6" presId="urn:microsoft.com/office/officeart/2005/8/layout/vList2"/>
    <dgm:cxn modelId="{F05C6551-DB8A-4D77-9465-11AB0596ADF9}" srcId="{68BEC420-F7F3-4BE8-8A33-5AC12203C88D}" destId="{442C0452-CC8B-4AE7-88C4-A5E23C3DC89C}" srcOrd="3" destOrd="0" parTransId="{4C9CEE06-21C8-4C89-8D0E-2EA3E347FBBF}" sibTransId="{7BC1325D-5405-427B-8799-3CD5752F5CAD}"/>
    <dgm:cxn modelId="{4CB33047-A98C-4134-A849-B2BD942B6204}" srcId="{68BEC420-F7F3-4BE8-8A33-5AC12203C88D}" destId="{C4CC1407-700C-4573-9658-41F512CA4B34}" srcOrd="1" destOrd="0" parTransId="{48EAA6E1-174C-49D2-98C0-4516AC0C2156}" sibTransId="{0CD05795-C336-47D2-99B9-07B638FDB84D}"/>
    <dgm:cxn modelId="{E379F866-9D74-4FB3-9BA8-47940326958C}" srcId="{68BEC420-F7F3-4BE8-8A33-5AC12203C88D}" destId="{331D64DB-5D84-43FB-8455-BA0C662F2642}" srcOrd="5" destOrd="0" parTransId="{E022CDD1-557B-49A9-BFFA-BFB10A779427}" sibTransId="{6437BAFC-002A-4C3F-A409-9EDD3314E05E}"/>
    <dgm:cxn modelId="{5F379799-7B4D-4F78-81C3-EF2EEB374B86}" type="presOf" srcId="{442C0452-CC8B-4AE7-88C4-A5E23C3DC89C}" destId="{054B2E78-F3B6-4BF1-91EF-9EC253B0F64B}" srcOrd="0" destOrd="4" presId="urn:microsoft.com/office/officeart/2005/8/layout/vList2"/>
    <dgm:cxn modelId="{7DEBABD4-D1C6-402A-AB3B-E16209F09582}" srcId="{68BEC420-F7F3-4BE8-8A33-5AC12203C88D}" destId="{EB89C9DF-716A-4B8A-A7E6-FC632B7396D6}" srcOrd="4" destOrd="0" parTransId="{00562B3F-4284-491F-AD8F-A888B5A18155}" sibTransId="{7605EF9D-0832-4D85-A1B8-6BA1C03704C0}"/>
    <dgm:cxn modelId="{A8984B36-83E5-4060-B61E-E33105F0FDC8}" srcId="{2EC17D63-DDB8-4B16-A65C-CCFE96A6DB4A}" destId="{F5523311-744C-4BDB-BEB7-B8ABB1E6E790}" srcOrd="0" destOrd="0" parTransId="{40DC4602-5844-403A-8DCD-97E8FB187A63}" sibTransId="{24CE6368-8467-4DA7-9CF8-5A27D234A0FE}"/>
    <dgm:cxn modelId="{934B8D34-F558-4870-9029-793F7C83E809}" type="presOf" srcId="{2EC17D63-DDB8-4B16-A65C-CCFE96A6DB4A}" destId="{4E461E18-B4A4-4765-8074-7BBFD659681B}" srcOrd="0" destOrd="0" presId="urn:microsoft.com/office/officeart/2005/8/layout/vList2"/>
    <dgm:cxn modelId="{F5C22A1F-2BF9-4BB8-A5D3-8ED1E7FC1E1D}" type="presParOf" srcId="{4E461E18-B4A4-4765-8074-7BBFD659681B}" destId="{FE2C2771-5944-4F86-AF8D-30C2B8F7BA3F}" srcOrd="0" destOrd="0" presId="urn:microsoft.com/office/officeart/2005/8/layout/vList2"/>
    <dgm:cxn modelId="{90883E60-E244-47EA-8B07-E78127F2124B}" type="presParOf" srcId="{4E461E18-B4A4-4765-8074-7BBFD659681B}" destId="{054B2E78-F3B6-4BF1-91EF-9EC253B0F64B}" srcOrd="1" destOrd="0" presId="urn:microsoft.com/office/officeart/2005/8/layout/vList2"/>
    <dgm:cxn modelId="{0F743624-41A2-416F-9B2F-A8BE259FF65E}" type="presParOf" srcId="{4E461E18-B4A4-4765-8074-7BBFD659681B}" destId="{B3501533-2758-4589-81D5-9F897491A167}" srcOrd="2" destOrd="0" presId="urn:microsoft.com/office/officeart/2005/8/layout/vList2"/>
    <dgm:cxn modelId="{CCF60B73-DF77-407B-BDBB-CDE02DFDCC2C}" type="presParOf" srcId="{4E461E18-B4A4-4765-8074-7BBFD659681B}" destId="{C19880C8-1BA7-4C89-9196-91FB0A324B2A}"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3B04759C-3F43-48BF-A02B-15FF061AE419}"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7B108B87-8CD1-4BC6-BFD0-44D7C0A7B026}">
      <dgm:prSet phldrT="[Tekst]"/>
      <dgm:spPr/>
      <dgm:t>
        <a:bodyPr/>
        <a:lstStyle/>
        <a:p>
          <a:r>
            <a:rPr lang="pl-PL" dirty="0" smtClean="0"/>
            <a:t>5. Wkład własny wyższy od wymaganego</a:t>
          </a:r>
          <a:endParaRPr lang="pl-PL" dirty="0"/>
        </a:p>
      </dgm:t>
    </dgm:pt>
    <dgm:pt modelId="{80F5EB73-E69D-4D5F-AD7C-4EF723C061C4}" type="parTrans" cxnId="{E140AED7-5A53-4192-8233-008E42403B37}">
      <dgm:prSet/>
      <dgm:spPr/>
      <dgm:t>
        <a:bodyPr/>
        <a:lstStyle/>
        <a:p>
          <a:endParaRPr lang="pl-PL"/>
        </a:p>
      </dgm:t>
    </dgm:pt>
    <dgm:pt modelId="{E622AB24-48D0-4DF8-9B3F-B7B11BBDBBC9}" type="sibTrans" cxnId="{E140AED7-5A53-4192-8233-008E42403B37}">
      <dgm:prSet/>
      <dgm:spPr/>
      <dgm:t>
        <a:bodyPr/>
        <a:lstStyle/>
        <a:p>
          <a:endParaRPr lang="pl-PL"/>
        </a:p>
      </dgm:t>
    </dgm:pt>
    <dgm:pt modelId="{53156435-BEB8-4244-B5A9-077A23B09AD9}">
      <dgm:prSet phldrT="[Tekst]"/>
      <dgm:spPr/>
      <dgm:t>
        <a:bodyPr/>
        <a:lstStyle/>
        <a:p>
          <a:pPr algn="just"/>
          <a:r>
            <a:rPr lang="pl-PL" dirty="0" smtClean="0"/>
            <a:t>Kryterium oceniane będzie na podstawie poziomu [%] wkładu własnego wnioskodawcy w projekcie liczonego jako udział w kosztach kwalifikowanych. Nie są przyznawane punkty ułamkowe (np. 1,5 punktu za obniżenie wkładu własnego o 1,5 %).</a:t>
          </a:r>
          <a:endParaRPr lang="pl-PL" dirty="0"/>
        </a:p>
      </dgm:t>
    </dgm:pt>
    <dgm:pt modelId="{410F9E6A-355D-467C-8EB8-43BCBF269821}" type="parTrans" cxnId="{F8B84899-018F-4EC3-805C-104513E419E8}">
      <dgm:prSet/>
      <dgm:spPr/>
      <dgm:t>
        <a:bodyPr/>
        <a:lstStyle/>
        <a:p>
          <a:endParaRPr lang="pl-PL"/>
        </a:p>
      </dgm:t>
    </dgm:pt>
    <dgm:pt modelId="{F8A68BDD-622D-4FC8-A8C8-8017EA3C0B40}" type="sibTrans" cxnId="{F8B84899-018F-4EC3-805C-104513E419E8}">
      <dgm:prSet/>
      <dgm:spPr/>
      <dgm:t>
        <a:bodyPr/>
        <a:lstStyle/>
        <a:p>
          <a:endParaRPr lang="pl-PL"/>
        </a:p>
      </dgm:t>
    </dgm:pt>
    <dgm:pt modelId="{016535B0-B7BA-468E-B8B5-75836BCB36A1}">
      <dgm:prSet phldrT="[Tekst]"/>
      <dgm:spPr/>
      <dgm:t>
        <a:bodyPr/>
        <a:lstStyle/>
        <a:p>
          <a:r>
            <a:rPr lang="pl-PL" dirty="0" smtClean="0"/>
            <a:t>Punktacja:</a:t>
          </a:r>
          <a:endParaRPr lang="pl-PL" dirty="0"/>
        </a:p>
      </dgm:t>
    </dgm:pt>
    <dgm:pt modelId="{47FE324A-BB15-4B7D-82B0-FF6462395A7B}" type="parTrans" cxnId="{AC967F81-588D-45CC-B3F5-D18F689BB563}">
      <dgm:prSet/>
      <dgm:spPr/>
      <dgm:t>
        <a:bodyPr/>
        <a:lstStyle/>
        <a:p>
          <a:endParaRPr lang="pl-PL"/>
        </a:p>
      </dgm:t>
    </dgm:pt>
    <dgm:pt modelId="{CB960EB8-B1CF-4E0B-A72E-AA72D77D5956}" type="sibTrans" cxnId="{AC967F81-588D-45CC-B3F5-D18F689BB563}">
      <dgm:prSet/>
      <dgm:spPr/>
      <dgm:t>
        <a:bodyPr/>
        <a:lstStyle/>
        <a:p>
          <a:endParaRPr lang="pl-PL"/>
        </a:p>
      </dgm:t>
    </dgm:pt>
    <dgm:pt modelId="{FBBEC05A-1593-4083-8296-1B7ECDF9D4C1}">
      <dgm:prSet phldrT="[Tekst]"/>
      <dgm:spPr/>
      <dgm:t>
        <a:bodyPr/>
        <a:lstStyle/>
        <a:p>
          <a:pPr algn="just"/>
          <a:r>
            <a:rPr lang="pl-PL" dirty="0" smtClean="0"/>
            <a:t>Za każde </a:t>
          </a:r>
          <a:r>
            <a:rPr lang="pl-PL" b="1" dirty="0" smtClean="0"/>
            <a:t>1 %</a:t>
          </a:r>
          <a:r>
            <a:rPr lang="pl-PL" dirty="0" smtClean="0"/>
            <a:t> obniżenia wartości wnioskowanego dofinansowania, skutkującego kwotowym podwyższeniem wkładu własnego, wyższego od wymaganego minimum przyznawane będą </a:t>
          </a:r>
          <a:r>
            <a:rPr lang="pl-PL" b="1" dirty="0" smtClean="0"/>
            <a:t>2 punkty</a:t>
          </a:r>
          <a:r>
            <a:rPr lang="pl-PL" dirty="0" smtClean="0"/>
            <a:t>. </a:t>
          </a:r>
          <a:endParaRPr lang="pl-PL" dirty="0"/>
        </a:p>
      </dgm:t>
    </dgm:pt>
    <dgm:pt modelId="{7559A81D-EFEA-43BC-B547-8D36913F4720}" type="parTrans" cxnId="{6E4DFCD2-F579-408A-BACB-B5AA8B7D7667}">
      <dgm:prSet/>
      <dgm:spPr/>
      <dgm:t>
        <a:bodyPr/>
        <a:lstStyle/>
        <a:p>
          <a:endParaRPr lang="pl-PL"/>
        </a:p>
      </dgm:t>
    </dgm:pt>
    <dgm:pt modelId="{F3C965BA-45BF-477A-8CB1-053F41ED063F}" type="sibTrans" cxnId="{6E4DFCD2-F579-408A-BACB-B5AA8B7D7667}">
      <dgm:prSet/>
      <dgm:spPr/>
      <dgm:t>
        <a:bodyPr/>
        <a:lstStyle/>
        <a:p>
          <a:endParaRPr lang="pl-PL"/>
        </a:p>
      </dgm:t>
    </dgm:pt>
    <dgm:pt modelId="{DC191A62-78E6-4C78-8B44-CDD09047D460}">
      <dgm:prSet/>
      <dgm:spPr/>
      <dgm:t>
        <a:bodyPr/>
        <a:lstStyle/>
        <a:p>
          <a:pPr algn="just"/>
          <a:r>
            <a:rPr lang="pl-PL" dirty="0" smtClean="0"/>
            <a:t>W przypadku obniżenia procentowego poziomu dofinansowania przy równoczesnym ubieganiu się przez wnioskodawcę o maksymalną kwotę dofinansowania, punkty nie będą przyznawane. </a:t>
          </a:r>
          <a:endParaRPr lang="pl-PL" dirty="0"/>
        </a:p>
      </dgm:t>
    </dgm:pt>
    <dgm:pt modelId="{26328516-39B9-4A35-B719-880A8A749E20}" type="parTrans" cxnId="{3B952C81-55A8-4C6D-A37C-1967FD5F2F12}">
      <dgm:prSet/>
      <dgm:spPr/>
      <dgm:t>
        <a:bodyPr/>
        <a:lstStyle/>
        <a:p>
          <a:endParaRPr lang="pl-PL"/>
        </a:p>
      </dgm:t>
    </dgm:pt>
    <dgm:pt modelId="{19CA9A00-B70C-4E38-A6B9-910CB0EBA208}" type="sibTrans" cxnId="{3B952C81-55A8-4C6D-A37C-1967FD5F2F12}">
      <dgm:prSet/>
      <dgm:spPr/>
      <dgm:t>
        <a:bodyPr/>
        <a:lstStyle/>
        <a:p>
          <a:endParaRPr lang="pl-PL"/>
        </a:p>
      </dgm:t>
    </dgm:pt>
    <dgm:pt modelId="{FEFBF1B2-F8FE-4504-ABBC-301DCEF8005B}">
      <dgm:prSet/>
      <dgm:spPr/>
      <dgm:t>
        <a:bodyPr/>
        <a:lstStyle/>
        <a:p>
          <a:pPr algn="just"/>
          <a:r>
            <a:rPr lang="pl-PL" dirty="0" smtClean="0"/>
            <a:t>Aby uzyskać punkty, wnioskodawca musi obniżyć wartość wnioskowanej kwoty dofinansowania względem poziomu wydatków kwalifikowanych.</a:t>
          </a:r>
          <a:endParaRPr lang="pl-PL" dirty="0"/>
        </a:p>
      </dgm:t>
    </dgm:pt>
    <dgm:pt modelId="{0D5C282C-4803-4E5D-BD08-A424F1051C99}" type="parTrans" cxnId="{7E90EC07-7965-45B8-9ABD-334B0F39F0B7}">
      <dgm:prSet/>
      <dgm:spPr/>
      <dgm:t>
        <a:bodyPr/>
        <a:lstStyle/>
        <a:p>
          <a:endParaRPr lang="pl-PL"/>
        </a:p>
      </dgm:t>
    </dgm:pt>
    <dgm:pt modelId="{E9B61C77-07E8-4820-B760-5DCF666E6F82}" type="sibTrans" cxnId="{7E90EC07-7965-45B8-9ABD-334B0F39F0B7}">
      <dgm:prSet/>
      <dgm:spPr/>
      <dgm:t>
        <a:bodyPr/>
        <a:lstStyle/>
        <a:p>
          <a:endParaRPr lang="pl-PL"/>
        </a:p>
      </dgm:t>
    </dgm:pt>
    <dgm:pt modelId="{55C75FFB-AFAE-4C25-B506-87AC01B7B70A}">
      <dgm:prSet/>
      <dgm:spPr/>
      <dgm:t>
        <a:bodyPr/>
        <a:lstStyle/>
        <a:p>
          <a:pPr algn="just"/>
          <a:r>
            <a:rPr lang="pl-PL" dirty="0" smtClean="0"/>
            <a:t>Suma uzyskanych punktów dzięki zwiększeniu wkładu własnego nie może przekroczyć  </a:t>
          </a:r>
          <a:r>
            <a:rPr lang="pl-PL" b="1" dirty="0" smtClean="0"/>
            <a:t>10 punktów</a:t>
          </a:r>
          <a:r>
            <a:rPr lang="pl-PL" dirty="0" smtClean="0"/>
            <a:t>.</a:t>
          </a:r>
          <a:endParaRPr lang="pl-PL" dirty="0"/>
        </a:p>
      </dgm:t>
    </dgm:pt>
    <dgm:pt modelId="{B10B906C-4E31-4241-8611-9AE0DCE1255E}" type="parTrans" cxnId="{B806DAF3-288B-496A-BEF7-0E6FF0E828AF}">
      <dgm:prSet/>
      <dgm:spPr/>
      <dgm:t>
        <a:bodyPr/>
        <a:lstStyle/>
        <a:p>
          <a:endParaRPr lang="pl-PL"/>
        </a:p>
      </dgm:t>
    </dgm:pt>
    <dgm:pt modelId="{7D0D3D3D-2AAD-4D59-BEEB-05CAE341994D}" type="sibTrans" cxnId="{B806DAF3-288B-496A-BEF7-0E6FF0E828AF}">
      <dgm:prSet/>
      <dgm:spPr/>
      <dgm:t>
        <a:bodyPr/>
        <a:lstStyle/>
        <a:p>
          <a:endParaRPr lang="pl-PL"/>
        </a:p>
      </dgm:t>
    </dgm:pt>
    <dgm:pt modelId="{3C7886AB-9607-4B64-A94C-66477F9D3665}" type="pres">
      <dgm:prSet presAssocID="{3B04759C-3F43-48BF-A02B-15FF061AE419}" presName="linear" presStyleCnt="0">
        <dgm:presLayoutVars>
          <dgm:animLvl val="lvl"/>
          <dgm:resizeHandles val="exact"/>
        </dgm:presLayoutVars>
      </dgm:prSet>
      <dgm:spPr/>
      <dgm:t>
        <a:bodyPr/>
        <a:lstStyle/>
        <a:p>
          <a:endParaRPr lang="pl-PL"/>
        </a:p>
      </dgm:t>
    </dgm:pt>
    <dgm:pt modelId="{DDEDD40D-9706-4B64-9FBE-BE610C4C5825}" type="pres">
      <dgm:prSet presAssocID="{7B108B87-8CD1-4BC6-BFD0-44D7C0A7B026}" presName="parentText" presStyleLbl="node1" presStyleIdx="0" presStyleCnt="2">
        <dgm:presLayoutVars>
          <dgm:chMax val="0"/>
          <dgm:bulletEnabled val="1"/>
        </dgm:presLayoutVars>
      </dgm:prSet>
      <dgm:spPr/>
      <dgm:t>
        <a:bodyPr/>
        <a:lstStyle/>
        <a:p>
          <a:endParaRPr lang="pl-PL"/>
        </a:p>
      </dgm:t>
    </dgm:pt>
    <dgm:pt modelId="{574E228B-D4F7-4612-BC33-80BAAFE6BF65}" type="pres">
      <dgm:prSet presAssocID="{7B108B87-8CD1-4BC6-BFD0-44D7C0A7B026}" presName="childText" presStyleLbl="revTx" presStyleIdx="0" presStyleCnt="2">
        <dgm:presLayoutVars>
          <dgm:bulletEnabled val="1"/>
        </dgm:presLayoutVars>
      </dgm:prSet>
      <dgm:spPr/>
      <dgm:t>
        <a:bodyPr/>
        <a:lstStyle/>
        <a:p>
          <a:endParaRPr lang="pl-PL"/>
        </a:p>
      </dgm:t>
    </dgm:pt>
    <dgm:pt modelId="{BCAE4E76-7ED7-41C4-961B-93BE8175D3A4}" type="pres">
      <dgm:prSet presAssocID="{016535B0-B7BA-468E-B8B5-75836BCB36A1}" presName="parentText" presStyleLbl="node1" presStyleIdx="1" presStyleCnt="2">
        <dgm:presLayoutVars>
          <dgm:chMax val="0"/>
          <dgm:bulletEnabled val="1"/>
        </dgm:presLayoutVars>
      </dgm:prSet>
      <dgm:spPr/>
      <dgm:t>
        <a:bodyPr/>
        <a:lstStyle/>
        <a:p>
          <a:endParaRPr lang="pl-PL"/>
        </a:p>
      </dgm:t>
    </dgm:pt>
    <dgm:pt modelId="{77C2FF19-9678-4891-B116-27E261BA596B}" type="pres">
      <dgm:prSet presAssocID="{016535B0-B7BA-468E-B8B5-75836BCB36A1}" presName="childText" presStyleLbl="revTx" presStyleIdx="1" presStyleCnt="2">
        <dgm:presLayoutVars>
          <dgm:bulletEnabled val="1"/>
        </dgm:presLayoutVars>
      </dgm:prSet>
      <dgm:spPr/>
      <dgm:t>
        <a:bodyPr/>
        <a:lstStyle/>
        <a:p>
          <a:endParaRPr lang="pl-PL"/>
        </a:p>
      </dgm:t>
    </dgm:pt>
  </dgm:ptLst>
  <dgm:cxnLst>
    <dgm:cxn modelId="{27F9B955-7D60-4756-A72D-A17456F9829B}" type="presOf" srcId="{FEFBF1B2-F8FE-4504-ABBC-301DCEF8005B}" destId="{574E228B-D4F7-4612-BC33-80BAAFE6BF65}" srcOrd="0" destOrd="2" presId="urn:microsoft.com/office/officeart/2005/8/layout/vList2"/>
    <dgm:cxn modelId="{E0E2E9BE-E7EB-43DE-AFE4-D2C038229A71}" type="presOf" srcId="{FBBEC05A-1593-4083-8296-1B7ECDF9D4C1}" destId="{77C2FF19-9678-4891-B116-27E261BA596B}" srcOrd="0" destOrd="0" presId="urn:microsoft.com/office/officeart/2005/8/layout/vList2"/>
    <dgm:cxn modelId="{73977739-80A6-4513-B025-8C4B87148F34}" type="presOf" srcId="{53156435-BEB8-4244-B5A9-077A23B09AD9}" destId="{574E228B-D4F7-4612-BC33-80BAAFE6BF65}" srcOrd="0" destOrd="0" presId="urn:microsoft.com/office/officeart/2005/8/layout/vList2"/>
    <dgm:cxn modelId="{71360247-6280-40D1-822F-5B44E0B97B9C}" type="presOf" srcId="{016535B0-B7BA-468E-B8B5-75836BCB36A1}" destId="{BCAE4E76-7ED7-41C4-961B-93BE8175D3A4}" srcOrd="0" destOrd="0" presId="urn:microsoft.com/office/officeart/2005/8/layout/vList2"/>
    <dgm:cxn modelId="{F8B84899-018F-4EC3-805C-104513E419E8}" srcId="{7B108B87-8CD1-4BC6-BFD0-44D7C0A7B026}" destId="{53156435-BEB8-4244-B5A9-077A23B09AD9}" srcOrd="0" destOrd="0" parTransId="{410F9E6A-355D-467C-8EB8-43BCBF269821}" sibTransId="{F8A68BDD-622D-4FC8-A8C8-8017EA3C0B40}"/>
    <dgm:cxn modelId="{E140AED7-5A53-4192-8233-008E42403B37}" srcId="{3B04759C-3F43-48BF-A02B-15FF061AE419}" destId="{7B108B87-8CD1-4BC6-BFD0-44D7C0A7B026}" srcOrd="0" destOrd="0" parTransId="{80F5EB73-E69D-4D5F-AD7C-4EF723C061C4}" sibTransId="{E622AB24-48D0-4DF8-9B3F-B7B11BBDBBC9}"/>
    <dgm:cxn modelId="{6E4DFCD2-F579-408A-BACB-B5AA8B7D7667}" srcId="{016535B0-B7BA-468E-B8B5-75836BCB36A1}" destId="{FBBEC05A-1593-4083-8296-1B7ECDF9D4C1}" srcOrd="0" destOrd="0" parTransId="{7559A81D-EFEA-43BC-B547-8D36913F4720}" sibTransId="{F3C965BA-45BF-477A-8CB1-053F41ED063F}"/>
    <dgm:cxn modelId="{7E90EC07-7965-45B8-9ABD-334B0F39F0B7}" srcId="{7B108B87-8CD1-4BC6-BFD0-44D7C0A7B026}" destId="{FEFBF1B2-F8FE-4504-ABBC-301DCEF8005B}" srcOrd="2" destOrd="0" parTransId="{0D5C282C-4803-4E5D-BD08-A424F1051C99}" sibTransId="{E9B61C77-07E8-4820-B760-5DCF666E6F82}"/>
    <dgm:cxn modelId="{B806DAF3-288B-496A-BEF7-0E6FF0E828AF}" srcId="{016535B0-B7BA-468E-B8B5-75836BCB36A1}" destId="{55C75FFB-AFAE-4C25-B506-87AC01B7B70A}" srcOrd="1" destOrd="0" parTransId="{B10B906C-4E31-4241-8611-9AE0DCE1255E}" sibTransId="{7D0D3D3D-2AAD-4D59-BEEB-05CAE341994D}"/>
    <dgm:cxn modelId="{74E61EC5-DDC2-4351-8DDB-966E59FB22D0}" type="presOf" srcId="{3B04759C-3F43-48BF-A02B-15FF061AE419}" destId="{3C7886AB-9607-4B64-A94C-66477F9D3665}" srcOrd="0" destOrd="0" presId="urn:microsoft.com/office/officeart/2005/8/layout/vList2"/>
    <dgm:cxn modelId="{AC967F81-588D-45CC-B3F5-D18F689BB563}" srcId="{3B04759C-3F43-48BF-A02B-15FF061AE419}" destId="{016535B0-B7BA-468E-B8B5-75836BCB36A1}" srcOrd="1" destOrd="0" parTransId="{47FE324A-BB15-4B7D-82B0-FF6462395A7B}" sibTransId="{CB960EB8-B1CF-4E0B-A72E-AA72D77D5956}"/>
    <dgm:cxn modelId="{3AE5DB0F-9A4A-4B7B-A8DC-3A02A0CADB7A}" type="presOf" srcId="{DC191A62-78E6-4C78-8B44-CDD09047D460}" destId="{574E228B-D4F7-4612-BC33-80BAAFE6BF65}" srcOrd="0" destOrd="1" presId="urn:microsoft.com/office/officeart/2005/8/layout/vList2"/>
    <dgm:cxn modelId="{3B952C81-55A8-4C6D-A37C-1967FD5F2F12}" srcId="{7B108B87-8CD1-4BC6-BFD0-44D7C0A7B026}" destId="{DC191A62-78E6-4C78-8B44-CDD09047D460}" srcOrd="1" destOrd="0" parTransId="{26328516-39B9-4A35-B719-880A8A749E20}" sibTransId="{19CA9A00-B70C-4E38-A6B9-910CB0EBA208}"/>
    <dgm:cxn modelId="{398AD8CC-28C0-4A00-94DA-55B841937E60}" type="presOf" srcId="{7B108B87-8CD1-4BC6-BFD0-44D7C0A7B026}" destId="{DDEDD40D-9706-4B64-9FBE-BE610C4C5825}" srcOrd="0" destOrd="0" presId="urn:microsoft.com/office/officeart/2005/8/layout/vList2"/>
    <dgm:cxn modelId="{5EA8DB91-C7BD-49E7-B7C2-149FC08E2459}" type="presOf" srcId="{55C75FFB-AFAE-4C25-B506-87AC01B7B70A}" destId="{77C2FF19-9678-4891-B116-27E261BA596B}" srcOrd="0" destOrd="1" presId="urn:microsoft.com/office/officeart/2005/8/layout/vList2"/>
    <dgm:cxn modelId="{83A72F44-E9C9-4BCA-82DD-D80F67309D5A}" type="presParOf" srcId="{3C7886AB-9607-4B64-A94C-66477F9D3665}" destId="{DDEDD40D-9706-4B64-9FBE-BE610C4C5825}" srcOrd="0" destOrd="0" presId="urn:microsoft.com/office/officeart/2005/8/layout/vList2"/>
    <dgm:cxn modelId="{6AABFD06-6B99-40AE-848E-5AEC2EB22FCE}" type="presParOf" srcId="{3C7886AB-9607-4B64-A94C-66477F9D3665}" destId="{574E228B-D4F7-4612-BC33-80BAAFE6BF65}" srcOrd="1" destOrd="0" presId="urn:microsoft.com/office/officeart/2005/8/layout/vList2"/>
    <dgm:cxn modelId="{94B3D67E-7E26-407E-9CAC-993C1307DFD4}" type="presParOf" srcId="{3C7886AB-9607-4B64-A94C-66477F9D3665}" destId="{BCAE4E76-7ED7-41C4-961B-93BE8175D3A4}" srcOrd="2" destOrd="0" presId="urn:microsoft.com/office/officeart/2005/8/layout/vList2"/>
    <dgm:cxn modelId="{119D7CB2-7FDB-48A7-99A2-52E1C32E17F0}" type="presParOf" srcId="{3C7886AB-9607-4B64-A94C-66477F9D3665}" destId="{77C2FF19-9678-4891-B116-27E261BA596B}"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70F128E5-BB9E-4556-B59C-110948DD5863}"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pl-PL"/>
        </a:p>
      </dgm:t>
    </dgm:pt>
    <dgm:pt modelId="{DA7A07DC-1213-4074-A189-425B065E7B01}">
      <dgm:prSet phldrT="[Tekst]"/>
      <dgm:spPr>
        <a:solidFill>
          <a:srgbClr val="A8CDD7"/>
        </a:solidFill>
      </dgm:spPr>
      <dgm:t>
        <a:bodyPr/>
        <a:lstStyle/>
        <a:p>
          <a:r>
            <a:rPr lang="pl-PL" dirty="0" smtClean="0"/>
            <a:t>1. Terminowość i prawidłowość dostarczenia wniosku</a:t>
          </a:r>
          <a:endParaRPr lang="pl-PL" dirty="0"/>
        </a:p>
      </dgm:t>
    </dgm:pt>
    <dgm:pt modelId="{EDDC248F-7951-454D-83E8-6083D6A9A5E8}" type="parTrans" cxnId="{13290774-4E5A-4040-9224-2D0F666E1875}">
      <dgm:prSet/>
      <dgm:spPr/>
      <dgm:t>
        <a:bodyPr/>
        <a:lstStyle/>
        <a:p>
          <a:endParaRPr lang="pl-PL"/>
        </a:p>
      </dgm:t>
    </dgm:pt>
    <dgm:pt modelId="{BD46334B-024E-4830-A65A-33BD1A29E434}" type="sibTrans" cxnId="{13290774-4E5A-4040-9224-2D0F666E1875}">
      <dgm:prSet/>
      <dgm:spPr/>
      <dgm:t>
        <a:bodyPr/>
        <a:lstStyle/>
        <a:p>
          <a:endParaRPr lang="pl-PL"/>
        </a:p>
      </dgm:t>
    </dgm:pt>
    <dgm:pt modelId="{5B9AC2D4-D0B8-4B0E-A405-D6E41DB9CBC5}">
      <dgm:prSet phldrT="[Tekst]"/>
      <dgm:spPr/>
      <dgm:t>
        <a:bodyPr/>
        <a:lstStyle/>
        <a:p>
          <a:pPr algn="just"/>
          <a:r>
            <a:rPr lang="pl-PL" dirty="0" smtClean="0"/>
            <a:t>W ramach kryterium weryfikacja polega na potwierdzeniu, że:</a:t>
          </a:r>
          <a:endParaRPr lang="pl-PL" dirty="0"/>
        </a:p>
      </dgm:t>
    </dgm:pt>
    <dgm:pt modelId="{BC2D47CA-9089-49AE-AF12-CFACAD82E45E}" type="parTrans" cxnId="{19D5AE83-37CF-487A-BD35-BBBEE1471A3D}">
      <dgm:prSet/>
      <dgm:spPr/>
      <dgm:t>
        <a:bodyPr/>
        <a:lstStyle/>
        <a:p>
          <a:endParaRPr lang="pl-PL"/>
        </a:p>
      </dgm:t>
    </dgm:pt>
    <dgm:pt modelId="{91E55E40-028F-4410-AAF1-4C92A437AD75}" type="sibTrans" cxnId="{19D5AE83-37CF-487A-BD35-BBBEE1471A3D}">
      <dgm:prSet/>
      <dgm:spPr/>
      <dgm:t>
        <a:bodyPr/>
        <a:lstStyle/>
        <a:p>
          <a:endParaRPr lang="pl-PL"/>
        </a:p>
      </dgm:t>
    </dgm:pt>
    <dgm:pt modelId="{8AD7AF83-0C38-4E93-83C9-905206CBD511}">
      <dgm:prSet phldrT="[Tekst]"/>
      <dgm:spPr>
        <a:solidFill>
          <a:srgbClr val="A8CDD7"/>
        </a:solidFill>
      </dgm:spPr>
      <dgm:t>
        <a:bodyPr/>
        <a:lstStyle/>
        <a:p>
          <a:r>
            <a:rPr lang="pl-PL" dirty="0" smtClean="0"/>
            <a:t>2. Kwalifikowalność wnioskodawcy</a:t>
          </a:r>
          <a:endParaRPr lang="pl-PL" dirty="0"/>
        </a:p>
      </dgm:t>
    </dgm:pt>
    <dgm:pt modelId="{55AB41EA-5104-47B3-A85E-26E661DB5638}" type="parTrans" cxnId="{B7164466-C80E-402B-805C-C54816C747C7}">
      <dgm:prSet/>
      <dgm:spPr/>
      <dgm:t>
        <a:bodyPr/>
        <a:lstStyle/>
        <a:p>
          <a:endParaRPr lang="pl-PL"/>
        </a:p>
      </dgm:t>
    </dgm:pt>
    <dgm:pt modelId="{485C2102-563B-4132-A121-C142959B91E3}" type="sibTrans" cxnId="{B7164466-C80E-402B-805C-C54816C747C7}">
      <dgm:prSet/>
      <dgm:spPr/>
      <dgm:t>
        <a:bodyPr/>
        <a:lstStyle/>
        <a:p>
          <a:endParaRPr lang="pl-PL"/>
        </a:p>
      </dgm:t>
    </dgm:pt>
    <dgm:pt modelId="{D7D04E74-7DFE-4F87-AF61-AD7465C1D8F5}">
      <dgm:prSet phldrT="[Tekst]"/>
      <dgm:spPr/>
      <dgm:t>
        <a:bodyPr/>
        <a:lstStyle/>
        <a:p>
          <a:pPr algn="just"/>
          <a:r>
            <a:rPr lang="pl-PL" dirty="0" smtClean="0"/>
            <a:t>W ramach kryterium weryfikacji podlega czy wnioskodawca wpisuje się w katalog beneficjentów danego działania/poddziałania/typu projektu określonych w </a:t>
          </a:r>
          <a:r>
            <a:rPr lang="pl-PL" dirty="0" err="1" smtClean="0"/>
            <a:t>SzOOP</a:t>
          </a:r>
          <a:r>
            <a:rPr lang="pl-PL" dirty="0" smtClean="0"/>
            <a:t>.</a:t>
          </a:r>
          <a:endParaRPr lang="pl-PL" dirty="0"/>
        </a:p>
      </dgm:t>
    </dgm:pt>
    <dgm:pt modelId="{CAF47736-6390-4ECB-B15D-72ED3DFE5C0D}" type="parTrans" cxnId="{2CF5594A-ECAB-48AC-BB58-254964BAEFFE}">
      <dgm:prSet/>
      <dgm:spPr/>
      <dgm:t>
        <a:bodyPr/>
        <a:lstStyle/>
        <a:p>
          <a:endParaRPr lang="pl-PL"/>
        </a:p>
      </dgm:t>
    </dgm:pt>
    <dgm:pt modelId="{5A2F9E8F-27F9-4DDE-BB60-D0D2C16F3F09}" type="sibTrans" cxnId="{2CF5594A-ECAB-48AC-BB58-254964BAEFFE}">
      <dgm:prSet/>
      <dgm:spPr/>
      <dgm:t>
        <a:bodyPr/>
        <a:lstStyle/>
        <a:p>
          <a:endParaRPr lang="pl-PL"/>
        </a:p>
      </dgm:t>
    </dgm:pt>
    <dgm:pt modelId="{B79E04C6-963F-455C-BE71-E03F683FB6A0}">
      <dgm:prSet/>
      <dgm:spPr/>
      <dgm:t>
        <a:bodyPr/>
        <a:lstStyle/>
        <a:p>
          <a:pPr algn="just"/>
          <a:r>
            <a:rPr lang="pl-PL" dirty="0" smtClean="0"/>
            <a:t>wniosek został złożony we właściwej instytucji IZ RPO WP,</a:t>
          </a:r>
          <a:endParaRPr lang="pl-PL" dirty="0"/>
        </a:p>
      </dgm:t>
    </dgm:pt>
    <dgm:pt modelId="{9B42E5AA-18BA-44D3-A0A1-FCF2A8B69CCD}" type="parTrans" cxnId="{30A09D5A-9BEE-4EA0-86BD-9AF56DA34271}">
      <dgm:prSet/>
      <dgm:spPr/>
      <dgm:t>
        <a:bodyPr/>
        <a:lstStyle/>
        <a:p>
          <a:endParaRPr lang="pl-PL"/>
        </a:p>
      </dgm:t>
    </dgm:pt>
    <dgm:pt modelId="{59CBFAAC-B220-45E9-870C-54D363DA5B34}" type="sibTrans" cxnId="{30A09D5A-9BEE-4EA0-86BD-9AF56DA34271}">
      <dgm:prSet/>
      <dgm:spPr/>
      <dgm:t>
        <a:bodyPr/>
        <a:lstStyle/>
        <a:p>
          <a:endParaRPr lang="pl-PL"/>
        </a:p>
      </dgm:t>
    </dgm:pt>
    <dgm:pt modelId="{A79F1DCF-F24D-48D6-91DA-06CBDA7E3863}">
      <dgm:prSet/>
      <dgm:spPr/>
      <dgm:t>
        <a:bodyPr/>
        <a:lstStyle/>
        <a:p>
          <a:pPr algn="just"/>
          <a:r>
            <a:rPr lang="pl-PL" dirty="0" smtClean="0"/>
            <a:t>wniosek został złożony w terminie wskazanym przez IZ RPO WP,</a:t>
          </a:r>
          <a:endParaRPr lang="pl-PL" dirty="0"/>
        </a:p>
      </dgm:t>
    </dgm:pt>
    <dgm:pt modelId="{CEDDF1D0-4CCE-4254-BF00-123225134B01}" type="parTrans" cxnId="{D3066B08-DD25-42C9-A0A8-93C8BB56F6E0}">
      <dgm:prSet/>
      <dgm:spPr/>
      <dgm:t>
        <a:bodyPr/>
        <a:lstStyle/>
        <a:p>
          <a:endParaRPr lang="pl-PL"/>
        </a:p>
      </dgm:t>
    </dgm:pt>
    <dgm:pt modelId="{2FE7382E-583E-447B-8519-EDBB81DCA76F}" type="sibTrans" cxnId="{D3066B08-DD25-42C9-A0A8-93C8BB56F6E0}">
      <dgm:prSet/>
      <dgm:spPr/>
      <dgm:t>
        <a:bodyPr/>
        <a:lstStyle/>
        <a:p>
          <a:endParaRPr lang="pl-PL"/>
        </a:p>
      </dgm:t>
    </dgm:pt>
    <dgm:pt modelId="{41063628-EA64-4B15-8390-F97581AEF6D2}">
      <dgm:prSet/>
      <dgm:spPr/>
      <dgm:t>
        <a:bodyPr/>
        <a:lstStyle/>
        <a:p>
          <a:pPr algn="just"/>
          <a:r>
            <a:rPr lang="pl-PL" dirty="0" smtClean="0"/>
            <a:t>uzupełnienia wniosku zostały złożone w terminie wskazanym w piśmie o uzupełnienia,</a:t>
          </a:r>
          <a:endParaRPr lang="pl-PL" dirty="0"/>
        </a:p>
      </dgm:t>
    </dgm:pt>
    <dgm:pt modelId="{0E2D4214-98FD-4384-9442-6F32FC98B5C6}" type="parTrans" cxnId="{4ECA412B-314A-492C-9953-18991074C8D3}">
      <dgm:prSet/>
      <dgm:spPr/>
      <dgm:t>
        <a:bodyPr/>
        <a:lstStyle/>
        <a:p>
          <a:endParaRPr lang="pl-PL"/>
        </a:p>
      </dgm:t>
    </dgm:pt>
    <dgm:pt modelId="{EDE20026-4754-4097-B43E-C196A5B08A13}" type="sibTrans" cxnId="{4ECA412B-314A-492C-9953-18991074C8D3}">
      <dgm:prSet/>
      <dgm:spPr/>
      <dgm:t>
        <a:bodyPr/>
        <a:lstStyle/>
        <a:p>
          <a:endParaRPr lang="pl-PL"/>
        </a:p>
      </dgm:t>
    </dgm:pt>
    <dgm:pt modelId="{8E787DF7-A44F-48B1-A129-F8879A35F378}">
      <dgm:prSet/>
      <dgm:spPr/>
      <dgm:t>
        <a:bodyPr/>
        <a:lstStyle/>
        <a:p>
          <a:pPr algn="just"/>
          <a:r>
            <a:rPr lang="pl-PL" dirty="0" smtClean="0"/>
            <a:t>wniosek został złożony w sposób określony przez IZ RPO WP,</a:t>
          </a:r>
          <a:endParaRPr lang="pl-PL" dirty="0"/>
        </a:p>
      </dgm:t>
    </dgm:pt>
    <dgm:pt modelId="{59A60485-3A0D-400F-905F-36147D251778}" type="parTrans" cxnId="{4BE5E0C4-25D2-40C8-A0F1-88728D606700}">
      <dgm:prSet/>
      <dgm:spPr/>
      <dgm:t>
        <a:bodyPr/>
        <a:lstStyle/>
        <a:p>
          <a:endParaRPr lang="pl-PL"/>
        </a:p>
      </dgm:t>
    </dgm:pt>
    <dgm:pt modelId="{B733F3A2-A0C1-4CA6-A42A-84B25569E401}" type="sibTrans" cxnId="{4BE5E0C4-25D2-40C8-A0F1-88728D606700}">
      <dgm:prSet/>
      <dgm:spPr/>
      <dgm:t>
        <a:bodyPr/>
        <a:lstStyle/>
        <a:p>
          <a:endParaRPr lang="pl-PL"/>
        </a:p>
      </dgm:t>
    </dgm:pt>
    <dgm:pt modelId="{74E5ED9B-F5E6-41DB-B84A-CA9F731D50B4}">
      <dgm:prSet/>
      <dgm:spPr/>
      <dgm:t>
        <a:bodyPr/>
        <a:lstStyle/>
        <a:p>
          <a:pPr algn="just"/>
          <a:r>
            <a:rPr lang="pl-PL" dirty="0" smtClean="0"/>
            <a:t>wniosek został sporządzony w języku polskim,</a:t>
          </a:r>
          <a:endParaRPr lang="pl-PL" dirty="0"/>
        </a:p>
      </dgm:t>
    </dgm:pt>
    <dgm:pt modelId="{BA420763-F654-4B6D-B282-268AF4E6109B}" type="parTrans" cxnId="{531551B6-2F04-4DF9-978D-9BC66F406865}">
      <dgm:prSet/>
      <dgm:spPr/>
      <dgm:t>
        <a:bodyPr/>
        <a:lstStyle/>
        <a:p>
          <a:endParaRPr lang="pl-PL"/>
        </a:p>
      </dgm:t>
    </dgm:pt>
    <dgm:pt modelId="{AF0EDEB8-4349-4C41-B512-44019EDDAAA1}" type="sibTrans" cxnId="{531551B6-2F04-4DF9-978D-9BC66F406865}">
      <dgm:prSet/>
      <dgm:spPr/>
      <dgm:t>
        <a:bodyPr/>
        <a:lstStyle/>
        <a:p>
          <a:endParaRPr lang="pl-PL"/>
        </a:p>
      </dgm:t>
    </dgm:pt>
    <dgm:pt modelId="{86C13CB3-F05F-4134-BCC8-55373921B5E0}">
      <dgm:prSet/>
      <dgm:spPr/>
      <dgm:t>
        <a:bodyPr/>
        <a:lstStyle/>
        <a:p>
          <a:pPr algn="just"/>
          <a:r>
            <a:rPr lang="pl-PL" dirty="0" smtClean="0"/>
            <a:t>wniosek został złożony w wymaganej formie (na właściwym formularzu, w wersji papierowej i elektronicznej),</a:t>
          </a:r>
          <a:endParaRPr lang="pl-PL" dirty="0"/>
        </a:p>
      </dgm:t>
    </dgm:pt>
    <dgm:pt modelId="{E88FD413-F9C1-41B4-A39A-19E52DE5C48A}" type="parTrans" cxnId="{1086CC4E-2B50-4CFB-B34D-353646DD0F34}">
      <dgm:prSet/>
      <dgm:spPr/>
      <dgm:t>
        <a:bodyPr/>
        <a:lstStyle/>
        <a:p>
          <a:endParaRPr lang="pl-PL"/>
        </a:p>
      </dgm:t>
    </dgm:pt>
    <dgm:pt modelId="{2E759828-609E-4757-B11A-9B1E9B42187A}" type="sibTrans" cxnId="{1086CC4E-2B50-4CFB-B34D-353646DD0F34}">
      <dgm:prSet/>
      <dgm:spPr/>
      <dgm:t>
        <a:bodyPr/>
        <a:lstStyle/>
        <a:p>
          <a:endParaRPr lang="pl-PL"/>
        </a:p>
      </dgm:t>
    </dgm:pt>
    <dgm:pt modelId="{34B5D0F5-8792-4FF5-AAEB-A7371F0A984D}">
      <dgm:prSet/>
      <dgm:spPr/>
      <dgm:t>
        <a:bodyPr/>
        <a:lstStyle/>
        <a:p>
          <a:pPr algn="just"/>
          <a:r>
            <a:rPr lang="pl-PL" dirty="0" smtClean="0"/>
            <a:t>wniosek został złożony w odpowiedzi na wezwanie.</a:t>
          </a:r>
          <a:endParaRPr lang="pl-PL" dirty="0"/>
        </a:p>
      </dgm:t>
    </dgm:pt>
    <dgm:pt modelId="{42D1BF31-369A-4764-AAC6-BB96CF1CCFA4}" type="parTrans" cxnId="{402AC709-1336-4D3D-A697-148916AE8CFC}">
      <dgm:prSet/>
      <dgm:spPr/>
      <dgm:t>
        <a:bodyPr/>
        <a:lstStyle/>
        <a:p>
          <a:endParaRPr lang="pl-PL"/>
        </a:p>
      </dgm:t>
    </dgm:pt>
    <dgm:pt modelId="{AD8F5405-00A4-49AB-987F-1166D82BC4A5}" type="sibTrans" cxnId="{402AC709-1336-4D3D-A697-148916AE8CFC}">
      <dgm:prSet/>
      <dgm:spPr/>
      <dgm:t>
        <a:bodyPr/>
        <a:lstStyle/>
        <a:p>
          <a:endParaRPr lang="pl-PL"/>
        </a:p>
      </dgm:t>
    </dgm:pt>
    <dgm:pt modelId="{E747755A-70B5-4CE0-B5A4-C2C84E53F3B1}" type="pres">
      <dgm:prSet presAssocID="{70F128E5-BB9E-4556-B59C-110948DD5863}" presName="linear" presStyleCnt="0">
        <dgm:presLayoutVars>
          <dgm:animLvl val="lvl"/>
          <dgm:resizeHandles val="exact"/>
        </dgm:presLayoutVars>
      </dgm:prSet>
      <dgm:spPr/>
      <dgm:t>
        <a:bodyPr/>
        <a:lstStyle/>
        <a:p>
          <a:endParaRPr lang="pl-PL"/>
        </a:p>
      </dgm:t>
    </dgm:pt>
    <dgm:pt modelId="{47A07CFD-6DBA-4F61-998C-DA3EBB7F7BDD}" type="pres">
      <dgm:prSet presAssocID="{DA7A07DC-1213-4074-A189-425B065E7B01}" presName="parentText" presStyleLbl="node1" presStyleIdx="0" presStyleCnt="2">
        <dgm:presLayoutVars>
          <dgm:chMax val="0"/>
          <dgm:bulletEnabled val="1"/>
        </dgm:presLayoutVars>
      </dgm:prSet>
      <dgm:spPr/>
      <dgm:t>
        <a:bodyPr/>
        <a:lstStyle/>
        <a:p>
          <a:endParaRPr lang="pl-PL"/>
        </a:p>
      </dgm:t>
    </dgm:pt>
    <dgm:pt modelId="{845F9445-E3E9-4B25-85BD-C62DC9347E13}" type="pres">
      <dgm:prSet presAssocID="{DA7A07DC-1213-4074-A189-425B065E7B01}" presName="childText" presStyleLbl="revTx" presStyleIdx="0" presStyleCnt="2">
        <dgm:presLayoutVars>
          <dgm:bulletEnabled val="1"/>
        </dgm:presLayoutVars>
      </dgm:prSet>
      <dgm:spPr/>
      <dgm:t>
        <a:bodyPr/>
        <a:lstStyle/>
        <a:p>
          <a:endParaRPr lang="pl-PL"/>
        </a:p>
      </dgm:t>
    </dgm:pt>
    <dgm:pt modelId="{3945AB48-998A-40CB-A7EA-2C411F0A9925}" type="pres">
      <dgm:prSet presAssocID="{8AD7AF83-0C38-4E93-83C9-905206CBD511}" presName="parentText" presStyleLbl="node1" presStyleIdx="1" presStyleCnt="2">
        <dgm:presLayoutVars>
          <dgm:chMax val="0"/>
          <dgm:bulletEnabled val="1"/>
        </dgm:presLayoutVars>
      </dgm:prSet>
      <dgm:spPr/>
      <dgm:t>
        <a:bodyPr/>
        <a:lstStyle/>
        <a:p>
          <a:endParaRPr lang="pl-PL"/>
        </a:p>
      </dgm:t>
    </dgm:pt>
    <dgm:pt modelId="{26EE01E4-7D41-4C67-9735-478A4DFA8BDE}" type="pres">
      <dgm:prSet presAssocID="{8AD7AF83-0C38-4E93-83C9-905206CBD511}" presName="childText" presStyleLbl="revTx" presStyleIdx="1" presStyleCnt="2">
        <dgm:presLayoutVars>
          <dgm:bulletEnabled val="1"/>
        </dgm:presLayoutVars>
      </dgm:prSet>
      <dgm:spPr/>
      <dgm:t>
        <a:bodyPr/>
        <a:lstStyle/>
        <a:p>
          <a:endParaRPr lang="pl-PL"/>
        </a:p>
      </dgm:t>
    </dgm:pt>
  </dgm:ptLst>
  <dgm:cxnLst>
    <dgm:cxn modelId="{4ECA412B-314A-492C-9953-18991074C8D3}" srcId="{5B9AC2D4-D0B8-4B0E-A405-D6E41DB9CBC5}" destId="{41063628-EA64-4B15-8390-F97581AEF6D2}" srcOrd="2" destOrd="0" parTransId="{0E2D4214-98FD-4384-9442-6F32FC98B5C6}" sibTransId="{EDE20026-4754-4097-B43E-C196A5B08A13}"/>
    <dgm:cxn modelId="{BAFAA5B7-8B3C-4721-8FF7-20D5A2DF2C8D}" type="presOf" srcId="{5B9AC2D4-D0B8-4B0E-A405-D6E41DB9CBC5}" destId="{845F9445-E3E9-4B25-85BD-C62DC9347E13}" srcOrd="0" destOrd="0" presId="urn:microsoft.com/office/officeart/2005/8/layout/vList2"/>
    <dgm:cxn modelId="{FF0496D5-B5DB-485F-9963-E0C0ED955E75}" type="presOf" srcId="{8E787DF7-A44F-48B1-A129-F8879A35F378}" destId="{845F9445-E3E9-4B25-85BD-C62DC9347E13}" srcOrd="0" destOrd="4" presId="urn:microsoft.com/office/officeart/2005/8/layout/vList2"/>
    <dgm:cxn modelId="{EE2B1AF7-0F21-4C88-8243-CE1CBAE768FD}" type="presOf" srcId="{A79F1DCF-F24D-48D6-91DA-06CBDA7E3863}" destId="{845F9445-E3E9-4B25-85BD-C62DC9347E13}" srcOrd="0" destOrd="2" presId="urn:microsoft.com/office/officeart/2005/8/layout/vList2"/>
    <dgm:cxn modelId="{B7164466-C80E-402B-805C-C54816C747C7}" srcId="{70F128E5-BB9E-4556-B59C-110948DD5863}" destId="{8AD7AF83-0C38-4E93-83C9-905206CBD511}" srcOrd="1" destOrd="0" parTransId="{55AB41EA-5104-47B3-A85E-26E661DB5638}" sibTransId="{485C2102-563B-4132-A121-C142959B91E3}"/>
    <dgm:cxn modelId="{402AC709-1336-4D3D-A697-148916AE8CFC}" srcId="{5B9AC2D4-D0B8-4B0E-A405-D6E41DB9CBC5}" destId="{34B5D0F5-8792-4FF5-AAEB-A7371F0A984D}" srcOrd="6" destOrd="0" parTransId="{42D1BF31-369A-4764-AAC6-BB96CF1CCFA4}" sibTransId="{AD8F5405-00A4-49AB-987F-1166D82BC4A5}"/>
    <dgm:cxn modelId="{4BE5E0C4-25D2-40C8-A0F1-88728D606700}" srcId="{5B9AC2D4-D0B8-4B0E-A405-D6E41DB9CBC5}" destId="{8E787DF7-A44F-48B1-A129-F8879A35F378}" srcOrd="3" destOrd="0" parTransId="{59A60485-3A0D-400F-905F-36147D251778}" sibTransId="{B733F3A2-A0C1-4CA6-A42A-84B25569E401}"/>
    <dgm:cxn modelId="{1BA1FE02-CC27-404E-ACFB-D50BA53B0D54}" type="presOf" srcId="{DA7A07DC-1213-4074-A189-425B065E7B01}" destId="{47A07CFD-6DBA-4F61-998C-DA3EBB7F7BDD}" srcOrd="0" destOrd="0" presId="urn:microsoft.com/office/officeart/2005/8/layout/vList2"/>
    <dgm:cxn modelId="{2CF5594A-ECAB-48AC-BB58-254964BAEFFE}" srcId="{8AD7AF83-0C38-4E93-83C9-905206CBD511}" destId="{D7D04E74-7DFE-4F87-AF61-AD7465C1D8F5}" srcOrd="0" destOrd="0" parTransId="{CAF47736-6390-4ECB-B15D-72ED3DFE5C0D}" sibTransId="{5A2F9E8F-27F9-4DDE-BB60-D0D2C16F3F09}"/>
    <dgm:cxn modelId="{D3066B08-DD25-42C9-A0A8-93C8BB56F6E0}" srcId="{5B9AC2D4-D0B8-4B0E-A405-D6E41DB9CBC5}" destId="{A79F1DCF-F24D-48D6-91DA-06CBDA7E3863}" srcOrd="1" destOrd="0" parTransId="{CEDDF1D0-4CCE-4254-BF00-123225134B01}" sibTransId="{2FE7382E-583E-447B-8519-EDBB81DCA76F}"/>
    <dgm:cxn modelId="{450D1C22-F64D-45C0-9DA6-A963D0C06450}" type="presOf" srcId="{86C13CB3-F05F-4134-BCC8-55373921B5E0}" destId="{845F9445-E3E9-4B25-85BD-C62DC9347E13}" srcOrd="0" destOrd="6" presId="urn:microsoft.com/office/officeart/2005/8/layout/vList2"/>
    <dgm:cxn modelId="{C653426C-0658-49AA-BAF6-39C53DF53471}" type="presOf" srcId="{B79E04C6-963F-455C-BE71-E03F683FB6A0}" destId="{845F9445-E3E9-4B25-85BD-C62DC9347E13}" srcOrd="0" destOrd="1" presId="urn:microsoft.com/office/officeart/2005/8/layout/vList2"/>
    <dgm:cxn modelId="{FFED0FD6-076E-4EA0-B655-1F7BE67D85B9}" type="presOf" srcId="{70F128E5-BB9E-4556-B59C-110948DD5863}" destId="{E747755A-70B5-4CE0-B5A4-C2C84E53F3B1}" srcOrd="0" destOrd="0" presId="urn:microsoft.com/office/officeart/2005/8/layout/vList2"/>
    <dgm:cxn modelId="{30A09D5A-9BEE-4EA0-86BD-9AF56DA34271}" srcId="{5B9AC2D4-D0B8-4B0E-A405-D6E41DB9CBC5}" destId="{B79E04C6-963F-455C-BE71-E03F683FB6A0}" srcOrd="0" destOrd="0" parTransId="{9B42E5AA-18BA-44D3-A0A1-FCF2A8B69CCD}" sibTransId="{59CBFAAC-B220-45E9-870C-54D363DA5B34}"/>
    <dgm:cxn modelId="{C11F5294-046C-4C69-82A5-48589AE2B2C3}" type="presOf" srcId="{8AD7AF83-0C38-4E93-83C9-905206CBD511}" destId="{3945AB48-998A-40CB-A7EA-2C411F0A9925}" srcOrd="0" destOrd="0" presId="urn:microsoft.com/office/officeart/2005/8/layout/vList2"/>
    <dgm:cxn modelId="{3335CA57-E2FF-400B-94D5-D1C37EBE1F29}" type="presOf" srcId="{74E5ED9B-F5E6-41DB-B84A-CA9F731D50B4}" destId="{845F9445-E3E9-4B25-85BD-C62DC9347E13}" srcOrd="0" destOrd="5" presId="urn:microsoft.com/office/officeart/2005/8/layout/vList2"/>
    <dgm:cxn modelId="{8E08E07F-C0BD-409A-960D-B7E15A4FAAB6}" type="presOf" srcId="{D7D04E74-7DFE-4F87-AF61-AD7465C1D8F5}" destId="{26EE01E4-7D41-4C67-9735-478A4DFA8BDE}" srcOrd="0" destOrd="0" presId="urn:microsoft.com/office/officeart/2005/8/layout/vList2"/>
    <dgm:cxn modelId="{1086CC4E-2B50-4CFB-B34D-353646DD0F34}" srcId="{5B9AC2D4-D0B8-4B0E-A405-D6E41DB9CBC5}" destId="{86C13CB3-F05F-4134-BCC8-55373921B5E0}" srcOrd="5" destOrd="0" parTransId="{E88FD413-F9C1-41B4-A39A-19E52DE5C48A}" sibTransId="{2E759828-609E-4757-B11A-9B1E9B42187A}"/>
    <dgm:cxn modelId="{531551B6-2F04-4DF9-978D-9BC66F406865}" srcId="{5B9AC2D4-D0B8-4B0E-A405-D6E41DB9CBC5}" destId="{74E5ED9B-F5E6-41DB-B84A-CA9F731D50B4}" srcOrd="4" destOrd="0" parTransId="{BA420763-F654-4B6D-B282-268AF4E6109B}" sibTransId="{AF0EDEB8-4349-4C41-B512-44019EDDAAA1}"/>
    <dgm:cxn modelId="{19D5AE83-37CF-487A-BD35-BBBEE1471A3D}" srcId="{DA7A07DC-1213-4074-A189-425B065E7B01}" destId="{5B9AC2D4-D0B8-4B0E-A405-D6E41DB9CBC5}" srcOrd="0" destOrd="0" parTransId="{BC2D47CA-9089-49AE-AF12-CFACAD82E45E}" sibTransId="{91E55E40-028F-4410-AAF1-4C92A437AD75}"/>
    <dgm:cxn modelId="{DA6DFF73-F8CA-4062-8667-38F8E87595A3}" type="presOf" srcId="{34B5D0F5-8792-4FF5-AAEB-A7371F0A984D}" destId="{845F9445-E3E9-4B25-85BD-C62DC9347E13}" srcOrd="0" destOrd="7" presId="urn:microsoft.com/office/officeart/2005/8/layout/vList2"/>
    <dgm:cxn modelId="{13290774-4E5A-4040-9224-2D0F666E1875}" srcId="{70F128E5-BB9E-4556-B59C-110948DD5863}" destId="{DA7A07DC-1213-4074-A189-425B065E7B01}" srcOrd="0" destOrd="0" parTransId="{EDDC248F-7951-454D-83E8-6083D6A9A5E8}" sibTransId="{BD46334B-024E-4830-A65A-33BD1A29E434}"/>
    <dgm:cxn modelId="{D40056D7-039C-40C6-89B1-670FBF33F0AA}" type="presOf" srcId="{41063628-EA64-4B15-8390-F97581AEF6D2}" destId="{845F9445-E3E9-4B25-85BD-C62DC9347E13}" srcOrd="0" destOrd="3" presId="urn:microsoft.com/office/officeart/2005/8/layout/vList2"/>
    <dgm:cxn modelId="{52CC5ED2-02EF-416E-97BC-858853C4B7D9}" type="presParOf" srcId="{E747755A-70B5-4CE0-B5A4-C2C84E53F3B1}" destId="{47A07CFD-6DBA-4F61-998C-DA3EBB7F7BDD}" srcOrd="0" destOrd="0" presId="urn:microsoft.com/office/officeart/2005/8/layout/vList2"/>
    <dgm:cxn modelId="{A6DFD0D0-4FA5-4638-84CA-E573BEE54D9B}" type="presParOf" srcId="{E747755A-70B5-4CE0-B5A4-C2C84E53F3B1}" destId="{845F9445-E3E9-4B25-85BD-C62DC9347E13}" srcOrd="1" destOrd="0" presId="urn:microsoft.com/office/officeart/2005/8/layout/vList2"/>
    <dgm:cxn modelId="{A8E29802-3C3A-4E17-98F5-8BA527D30298}" type="presParOf" srcId="{E747755A-70B5-4CE0-B5A4-C2C84E53F3B1}" destId="{3945AB48-998A-40CB-A7EA-2C411F0A9925}" srcOrd="2" destOrd="0" presId="urn:microsoft.com/office/officeart/2005/8/layout/vList2"/>
    <dgm:cxn modelId="{223AED4C-B896-4401-8EC8-F79F23F8893C}" type="presParOf" srcId="{E747755A-70B5-4CE0-B5A4-C2C84E53F3B1}" destId="{26EE01E4-7D41-4C67-9735-478A4DFA8BDE}"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F7F3BA1-EF99-4015-9521-E59D4AADAB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2E755B9A-66A2-431E-BAF0-F71F2A2EF3C5}">
      <dgm:prSet phldrT="[Tekst]"/>
      <dgm:spPr>
        <a:solidFill>
          <a:srgbClr val="A8CDD7"/>
        </a:solidFill>
      </dgm:spPr>
      <dgm:t>
        <a:bodyPr/>
        <a:lstStyle/>
        <a:p>
          <a:r>
            <a:rPr lang="pl-PL" dirty="0" smtClean="0"/>
            <a:t>3. Kwalifikowalność zakresu rzeczowego projektu</a:t>
          </a:r>
          <a:endParaRPr lang="pl-PL" dirty="0"/>
        </a:p>
      </dgm:t>
    </dgm:pt>
    <dgm:pt modelId="{6170F13D-2CBC-42C2-918D-3BE6A7807450}" type="parTrans" cxnId="{FE020962-CD42-487F-8E41-43642ABFA8A7}">
      <dgm:prSet/>
      <dgm:spPr/>
      <dgm:t>
        <a:bodyPr/>
        <a:lstStyle/>
        <a:p>
          <a:endParaRPr lang="pl-PL"/>
        </a:p>
      </dgm:t>
    </dgm:pt>
    <dgm:pt modelId="{18D482CF-AE36-403E-A446-8D48497CDD4F}" type="sibTrans" cxnId="{FE020962-CD42-487F-8E41-43642ABFA8A7}">
      <dgm:prSet/>
      <dgm:spPr/>
      <dgm:t>
        <a:bodyPr/>
        <a:lstStyle/>
        <a:p>
          <a:endParaRPr lang="pl-PL"/>
        </a:p>
      </dgm:t>
    </dgm:pt>
    <dgm:pt modelId="{380384E4-C73A-4258-B917-AD697141C97B}">
      <dgm:prSet phldrT="[Tekst]"/>
      <dgm:spPr/>
      <dgm:t>
        <a:bodyPr/>
        <a:lstStyle/>
        <a:p>
          <a:pPr algn="just"/>
          <a:r>
            <a:rPr lang="pl-PL" dirty="0" smtClean="0"/>
            <a:t>W ramach kryterium weryfikacja polega na sprawdzeniu zgodności:</a:t>
          </a:r>
          <a:endParaRPr lang="pl-PL" dirty="0"/>
        </a:p>
      </dgm:t>
    </dgm:pt>
    <dgm:pt modelId="{765358F9-E973-4784-96D0-7AC3D369EFF4}" type="parTrans" cxnId="{7281CF9A-1922-4BED-9C80-FF5B52E07F98}">
      <dgm:prSet/>
      <dgm:spPr/>
      <dgm:t>
        <a:bodyPr/>
        <a:lstStyle/>
        <a:p>
          <a:endParaRPr lang="pl-PL"/>
        </a:p>
      </dgm:t>
    </dgm:pt>
    <dgm:pt modelId="{1B2409B1-9C91-4867-8321-BB419884F718}" type="sibTrans" cxnId="{7281CF9A-1922-4BED-9C80-FF5B52E07F98}">
      <dgm:prSet/>
      <dgm:spPr/>
      <dgm:t>
        <a:bodyPr/>
        <a:lstStyle/>
        <a:p>
          <a:endParaRPr lang="pl-PL"/>
        </a:p>
      </dgm:t>
    </dgm:pt>
    <dgm:pt modelId="{9821E90E-7FE0-4D74-8455-AE4862514202}">
      <dgm:prSet phldrT="[Tekst]"/>
      <dgm:spPr>
        <a:solidFill>
          <a:srgbClr val="A8CDD7"/>
        </a:solidFill>
      </dgm:spPr>
      <dgm:t>
        <a:bodyPr/>
        <a:lstStyle/>
        <a:p>
          <a:r>
            <a:rPr lang="pl-PL" dirty="0" smtClean="0"/>
            <a:t>4. Kwalifikowalność zakresu finansowego projektu</a:t>
          </a:r>
          <a:endParaRPr lang="pl-PL" dirty="0"/>
        </a:p>
      </dgm:t>
    </dgm:pt>
    <dgm:pt modelId="{613CAB89-8777-4652-A672-F6443A9D34C9}" type="parTrans" cxnId="{F3685FE8-45BF-430B-B203-0E8840B08D94}">
      <dgm:prSet/>
      <dgm:spPr/>
      <dgm:t>
        <a:bodyPr/>
        <a:lstStyle/>
        <a:p>
          <a:endParaRPr lang="pl-PL"/>
        </a:p>
      </dgm:t>
    </dgm:pt>
    <dgm:pt modelId="{23D31A1A-A258-4BFB-8326-BBB1CC3D792E}" type="sibTrans" cxnId="{F3685FE8-45BF-430B-B203-0E8840B08D94}">
      <dgm:prSet/>
      <dgm:spPr/>
      <dgm:t>
        <a:bodyPr/>
        <a:lstStyle/>
        <a:p>
          <a:endParaRPr lang="pl-PL"/>
        </a:p>
      </dgm:t>
    </dgm:pt>
    <dgm:pt modelId="{2B8D22F9-55B2-48E4-AC41-E502A9468C94}">
      <dgm:prSet phldrT="[Tekst]"/>
      <dgm:spPr/>
      <dgm:t>
        <a:bodyPr/>
        <a:lstStyle/>
        <a:p>
          <a:pPr algn="just"/>
          <a:r>
            <a:rPr lang="pl-PL" dirty="0" smtClean="0"/>
            <a:t>W ramach kryterium weryfikacja polega na sprawdzeniu zgodności zakresu finansowego wniosku o dofinansowanie z kryterium brzegowym</a:t>
          </a:r>
          <a:r>
            <a:rPr lang="pl-PL" baseline="30000" dirty="0" smtClean="0"/>
            <a:t> </a:t>
          </a:r>
          <a:r>
            <a:rPr lang="pl-PL" dirty="0" smtClean="0"/>
            <a:t>dotyczącym maksymalnej i minimalnej wartości wydatków kwalifikowanych projektu.</a:t>
          </a:r>
          <a:endParaRPr lang="pl-PL" dirty="0"/>
        </a:p>
      </dgm:t>
    </dgm:pt>
    <dgm:pt modelId="{7BD54BAA-89C5-467D-A8CF-4552661B5797}" type="parTrans" cxnId="{CAA2DE47-6A80-4967-BD56-B7CBCCA5DF61}">
      <dgm:prSet/>
      <dgm:spPr/>
      <dgm:t>
        <a:bodyPr/>
        <a:lstStyle/>
        <a:p>
          <a:endParaRPr lang="pl-PL"/>
        </a:p>
      </dgm:t>
    </dgm:pt>
    <dgm:pt modelId="{EFF46F03-0E67-48D1-82DD-B54AEB911641}" type="sibTrans" cxnId="{CAA2DE47-6A80-4967-BD56-B7CBCCA5DF61}">
      <dgm:prSet/>
      <dgm:spPr/>
      <dgm:t>
        <a:bodyPr/>
        <a:lstStyle/>
        <a:p>
          <a:endParaRPr lang="pl-PL"/>
        </a:p>
      </dgm:t>
    </dgm:pt>
    <dgm:pt modelId="{9636F647-E0C6-45D1-B9B7-49688DD40DA4}">
      <dgm:prSet/>
      <dgm:spPr/>
      <dgm:t>
        <a:bodyPr/>
        <a:lstStyle/>
        <a:p>
          <a:pPr algn="just"/>
          <a:r>
            <a:rPr lang="pl-PL" dirty="0" smtClean="0"/>
            <a:t>zakresu rzeczowego projektu z celem odpowiedniego działania / poddziałania, typem projektu możliwym do realizacji w ramach danego działania / poddziałania wymienionych w </a:t>
          </a:r>
          <a:r>
            <a:rPr lang="pl-PL" dirty="0" err="1" smtClean="0"/>
            <a:t>SzOOP</a:t>
          </a:r>
          <a:endParaRPr lang="pl-PL" dirty="0"/>
        </a:p>
      </dgm:t>
    </dgm:pt>
    <dgm:pt modelId="{3ABE9B5F-C71F-4A92-9310-42C44B7458A0}" type="parTrans" cxnId="{227A1708-F6BB-4A1F-B598-7D0895CB8CDD}">
      <dgm:prSet/>
      <dgm:spPr/>
      <dgm:t>
        <a:bodyPr/>
        <a:lstStyle/>
        <a:p>
          <a:endParaRPr lang="pl-PL"/>
        </a:p>
      </dgm:t>
    </dgm:pt>
    <dgm:pt modelId="{C669455A-EFE4-4FAD-B276-D0F8E4F74F70}" type="sibTrans" cxnId="{227A1708-F6BB-4A1F-B598-7D0895CB8CDD}">
      <dgm:prSet/>
      <dgm:spPr/>
      <dgm:t>
        <a:bodyPr/>
        <a:lstStyle/>
        <a:p>
          <a:endParaRPr lang="pl-PL"/>
        </a:p>
      </dgm:t>
    </dgm:pt>
    <dgm:pt modelId="{EC7C8C09-8DFD-4563-B37A-2A4AC95884B1}">
      <dgm:prSet/>
      <dgm:spPr/>
      <dgm:t>
        <a:bodyPr/>
        <a:lstStyle/>
        <a:p>
          <a:pPr algn="just"/>
          <a:r>
            <a:rPr lang="pl-PL" dirty="0" smtClean="0"/>
            <a:t>zakresu rzeczowego projektu z wytycznymi i wyjaśnieniami IZ RPO WP 2014-2020. </a:t>
          </a:r>
          <a:endParaRPr lang="pl-PL" dirty="0"/>
        </a:p>
      </dgm:t>
    </dgm:pt>
    <dgm:pt modelId="{E9DD4070-4E22-42DE-8C19-0758C4A71DC9}" type="parTrans" cxnId="{6CC2BE42-A080-47BA-986F-DF7BF83B960E}">
      <dgm:prSet/>
      <dgm:spPr/>
      <dgm:t>
        <a:bodyPr/>
        <a:lstStyle/>
        <a:p>
          <a:endParaRPr lang="pl-PL"/>
        </a:p>
      </dgm:t>
    </dgm:pt>
    <dgm:pt modelId="{7B527445-9A0D-426A-ACA7-AFA04F067A4D}" type="sibTrans" cxnId="{6CC2BE42-A080-47BA-986F-DF7BF83B960E}">
      <dgm:prSet/>
      <dgm:spPr/>
      <dgm:t>
        <a:bodyPr/>
        <a:lstStyle/>
        <a:p>
          <a:endParaRPr lang="pl-PL"/>
        </a:p>
      </dgm:t>
    </dgm:pt>
    <dgm:pt modelId="{1484D95A-E37D-4F15-9056-705861A17899}" type="pres">
      <dgm:prSet presAssocID="{BF7F3BA1-EF99-4015-9521-E59D4AADAB09}" presName="linear" presStyleCnt="0">
        <dgm:presLayoutVars>
          <dgm:animLvl val="lvl"/>
          <dgm:resizeHandles val="exact"/>
        </dgm:presLayoutVars>
      </dgm:prSet>
      <dgm:spPr/>
      <dgm:t>
        <a:bodyPr/>
        <a:lstStyle/>
        <a:p>
          <a:endParaRPr lang="pl-PL"/>
        </a:p>
      </dgm:t>
    </dgm:pt>
    <dgm:pt modelId="{E03DF298-D697-4026-A144-DA8C6FE07524}" type="pres">
      <dgm:prSet presAssocID="{2E755B9A-66A2-431E-BAF0-F71F2A2EF3C5}" presName="parentText" presStyleLbl="node1" presStyleIdx="0" presStyleCnt="2">
        <dgm:presLayoutVars>
          <dgm:chMax val="0"/>
          <dgm:bulletEnabled val="1"/>
        </dgm:presLayoutVars>
      </dgm:prSet>
      <dgm:spPr/>
      <dgm:t>
        <a:bodyPr/>
        <a:lstStyle/>
        <a:p>
          <a:endParaRPr lang="pl-PL"/>
        </a:p>
      </dgm:t>
    </dgm:pt>
    <dgm:pt modelId="{B407F393-71FE-4379-87B8-A82D04FEB5C1}" type="pres">
      <dgm:prSet presAssocID="{2E755B9A-66A2-431E-BAF0-F71F2A2EF3C5}" presName="childText" presStyleLbl="revTx" presStyleIdx="0" presStyleCnt="2">
        <dgm:presLayoutVars>
          <dgm:bulletEnabled val="1"/>
        </dgm:presLayoutVars>
      </dgm:prSet>
      <dgm:spPr/>
      <dgm:t>
        <a:bodyPr/>
        <a:lstStyle/>
        <a:p>
          <a:endParaRPr lang="pl-PL"/>
        </a:p>
      </dgm:t>
    </dgm:pt>
    <dgm:pt modelId="{13525586-F159-4462-BB60-A06A2D522652}" type="pres">
      <dgm:prSet presAssocID="{9821E90E-7FE0-4D74-8455-AE4862514202}" presName="parentText" presStyleLbl="node1" presStyleIdx="1" presStyleCnt="2">
        <dgm:presLayoutVars>
          <dgm:chMax val="0"/>
          <dgm:bulletEnabled val="1"/>
        </dgm:presLayoutVars>
      </dgm:prSet>
      <dgm:spPr/>
      <dgm:t>
        <a:bodyPr/>
        <a:lstStyle/>
        <a:p>
          <a:endParaRPr lang="pl-PL"/>
        </a:p>
      </dgm:t>
    </dgm:pt>
    <dgm:pt modelId="{B3C94DF0-4A67-4B21-84FB-138799C90176}" type="pres">
      <dgm:prSet presAssocID="{9821E90E-7FE0-4D74-8455-AE4862514202}" presName="childText" presStyleLbl="revTx" presStyleIdx="1" presStyleCnt="2">
        <dgm:presLayoutVars>
          <dgm:bulletEnabled val="1"/>
        </dgm:presLayoutVars>
      </dgm:prSet>
      <dgm:spPr/>
      <dgm:t>
        <a:bodyPr/>
        <a:lstStyle/>
        <a:p>
          <a:endParaRPr lang="pl-PL"/>
        </a:p>
      </dgm:t>
    </dgm:pt>
  </dgm:ptLst>
  <dgm:cxnLst>
    <dgm:cxn modelId="{227A1708-F6BB-4A1F-B598-7D0895CB8CDD}" srcId="{380384E4-C73A-4258-B917-AD697141C97B}" destId="{9636F647-E0C6-45D1-B9B7-49688DD40DA4}" srcOrd="0" destOrd="0" parTransId="{3ABE9B5F-C71F-4A92-9310-42C44B7458A0}" sibTransId="{C669455A-EFE4-4FAD-B276-D0F8E4F74F70}"/>
    <dgm:cxn modelId="{7281CF9A-1922-4BED-9C80-FF5B52E07F98}" srcId="{2E755B9A-66A2-431E-BAF0-F71F2A2EF3C5}" destId="{380384E4-C73A-4258-B917-AD697141C97B}" srcOrd="0" destOrd="0" parTransId="{765358F9-E973-4784-96D0-7AC3D369EFF4}" sibTransId="{1B2409B1-9C91-4867-8321-BB419884F718}"/>
    <dgm:cxn modelId="{72433D31-E088-4849-B9E7-F3D28525F30F}" type="presOf" srcId="{2E755B9A-66A2-431E-BAF0-F71F2A2EF3C5}" destId="{E03DF298-D697-4026-A144-DA8C6FE07524}" srcOrd="0" destOrd="0" presId="urn:microsoft.com/office/officeart/2005/8/layout/vList2"/>
    <dgm:cxn modelId="{06338E11-FD75-405C-B79D-BB734E607DA2}" type="presOf" srcId="{9821E90E-7FE0-4D74-8455-AE4862514202}" destId="{13525586-F159-4462-BB60-A06A2D522652}" srcOrd="0" destOrd="0" presId="urn:microsoft.com/office/officeart/2005/8/layout/vList2"/>
    <dgm:cxn modelId="{031868B5-F8FC-4DCE-9A01-63D5F19470C7}" type="presOf" srcId="{BF7F3BA1-EF99-4015-9521-E59D4AADAB09}" destId="{1484D95A-E37D-4F15-9056-705861A17899}" srcOrd="0" destOrd="0" presId="urn:microsoft.com/office/officeart/2005/8/layout/vList2"/>
    <dgm:cxn modelId="{BF5A0437-0614-4F18-AB06-192470BD4AEB}" type="presOf" srcId="{9636F647-E0C6-45D1-B9B7-49688DD40DA4}" destId="{B407F393-71FE-4379-87B8-A82D04FEB5C1}" srcOrd="0" destOrd="1" presId="urn:microsoft.com/office/officeart/2005/8/layout/vList2"/>
    <dgm:cxn modelId="{6CC2BE42-A080-47BA-986F-DF7BF83B960E}" srcId="{380384E4-C73A-4258-B917-AD697141C97B}" destId="{EC7C8C09-8DFD-4563-B37A-2A4AC95884B1}" srcOrd="1" destOrd="0" parTransId="{E9DD4070-4E22-42DE-8C19-0758C4A71DC9}" sibTransId="{7B527445-9A0D-426A-ACA7-AFA04F067A4D}"/>
    <dgm:cxn modelId="{53578B28-A1EC-49AD-8017-E0A4884DBAEE}" type="presOf" srcId="{2B8D22F9-55B2-48E4-AC41-E502A9468C94}" destId="{B3C94DF0-4A67-4B21-84FB-138799C90176}" srcOrd="0" destOrd="0" presId="urn:microsoft.com/office/officeart/2005/8/layout/vList2"/>
    <dgm:cxn modelId="{08269E51-BF48-433B-9093-2B12574FA3C8}" type="presOf" srcId="{380384E4-C73A-4258-B917-AD697141C97B}" destId="{B407F393-71FE-4379-87B8-A82D04FEB5C1}" srcOrd="0" destOrd="0" presId="urn:microsoft.com/office/officeart/2005/8/layout/vList2"/>
    <dgm:cxn modelId="{FE020962-CD42-487F-8E41-43642ABFA8A7}" srcId="{BF7F3BA1-EF99-4015-9521-E59D4AADAB09}" destId="{2E755B9A-66A2-431E-BAF0-F71F2A2EF3C5}" srcOrd="0" destOrd="0" parTransId="{6170F13D-2CBC-42C2-918D-3BE6A7807450}" sibTransId="{18D482CF-AE36-403E-A446-8D48497CDD4F}"/>
    <dgm:cxn modelId="{0ADB08E5-C81C-41A6-AC7F-761E21EF59F0}" type="presOf" srcId="{EC7C8C09-8DFD-4563-B37A-2A4AC95884B1}" destId="{B407F393-71FE-4379-87B8-A82D04FEB5C1}" srcOrd="0" destOrd="2" presId="urn:microsoft.com/office/officeart/2005/8/layout/vList2"/>
    <dgm:cxn modelId="{F3685FE8-45BF-430B-B203-0E8840B08D94}" srcId="{BF7F3BA1-EF99-4015-9521-E59D4AADAB09}" destId="{9821E90E-7FE0-4D74-8455-AE4862514202}" srcOrd="1" destOrd="0" parTransId="{613CAB89-8777-4652-A672-F6443A9D34C9}" sibTransId="{23D31A1A-A258-4BFB-8326-BBB1CC3D792E}"/>
    <dgm:cxn modelId="{CAA2DE47-6A80-4967-BD56-B7CBCCA5DF61}" srcId="{9821E90E-7FE0-4D74-8455-AE4862514202}" destId="{2B8D22F9-55B2-48E4-AC41-E502A9468C94}" srcOrd="0" destOrd="0" parTransId="{7BD54BAA-89C5-467D-A8CF-4552661B5797}" sibTransId="{EFF46F03-0E67-48D1-82DD-B54AEB911641}"/>
    <dgm:cxn modelId="{16681B73-2BA8-4ACA-AFA2-9C7C0F741CAD}" type="presParOf" srcId="{1484D95A-E37D-4F15-9056-705861A17899}" destId="{E03DF298-D697-4026-A144-DA8C6FE07524}" srcOrd="0" destOrd="0" presId="urn:microsoft.com/office/officeart/2005/8/layout/vList2"/>
    <dgm:cxn modelId="{42C2BF24-816C-4E6F-AE92-9A6DDC14CA4C}" type="presParOf" srcId="{1484D95A-E37D-4F15-9056-705861A17899}" destId="{B407F393-71FE-4379-87B8-A82D04FEB5C1}" srcOrd="1" destOrd="0" presId="urn:microsoft.com/office/officeart/2005/8/layout/vList2"/>
    <dgm:cxn modelId="{FAC02770-3A07-4C5C-8F59-30730CA520F8}" type="presParOf" srcId="{1484D95A-E37D-4F15-9056-705861A17899}" destId="{13525586-F159-4462-BB60-A06A2D522652}" srcOrd="2" destOrd="0" presId="urn:microsoft.com/office/officeart/2005/8/layout/vList2"/>
    <dgm:cxn modelId="{B246B354-3FE0-4DE0-9ACA-3F0099223A85}" type="presParOf" srcId="{1484D95A-E37D-4F15-9056-705861A17899}" destId="{B3C94DF0-4A67-4B21-84FB-138799C90176}"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68E62244-0BBD-4B10-84BA-EBE790A2DD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C48ED444-1F29-467D-BE7E-DE8EC534BBE5}">
      <dgm:prSet phldrT="[Tekst]"/>
      <dgm:spPr>
        <a:solidFill>
          <a:srgbClr val="A8CDD7"/>
        </a:solidFill>
      </dgm:spPr>
      <dgm:t>
        <a:bodyPr/>
        <a:lstStyle/>
        <a:p>
          <a:r>
            <a:rPr lang="pl-PL" dirty="0" smtClean="0"/>
            <a:t>5. Zgodność z art. 65 ust. 6 i art. 125 ust. 3 lit. e) Rozporządzenia (UE) nr 1303/2013 z dnia 17 grudnia 2013 r.</a:t>
          </a:r>
          <a:endParaRPr lang="pl-PL" dirty="0"/>
        </a:p>
      </dgm:t>
    </dgm:pt>
    <dgm:pt modelId="{EA5CAFE5-A54B-49C2-B70F-EC6386F25674}" type="parTrans" cxnId="{656C9102-13F0-4770-94CE-3D16BF427C4A}">
      <dgm:prSet/>
      <dgm:spPr/>
      <dgm:t>
        <a:bodyPr/>
        <a:lstStyle/>
        <a:p>
          <a:endParaRPr lang="pl-PL"/>
        </a:p>
      </dgm:t>
    </dgm:pt>
    <dgm:pt modelId="{5E129C90-0799-48D1-B2ED-75D5CE5DDE53}" type="sibTrans" cxnId="{656C9102-13F0-4770-94CE-3D16BF427C4A}">
      <dgm:prSet/>
      <dgm:spPr/>
      <dgm:t>
        <a:bodyPr/>
        <a:lstStyle/>
        <a:p>
          <a:endParaRPr lang="pl-PL"/>
        </a:p>
      </dgm:t>
    </dgm:pt>
    <dgm:pt modelId="{934AF541-A7AA-49DA-8D7A-720DCD95E2AD}">
      <dgm:prSet phldrT="[Tekst]"/>
      <dgm:spPr/>
      <dgm:t>
        <a:bodyPr/>
        <a:lstStyle/>
        <a:p>
          <a:pPr algn="just"/>
          <a:r>
            <a:rPr lang="pl-PL" dirty="0" smtClean="0"/>
            <a:t>W ramach kryterium będzie weryfikowana zgodność z art. 65 ust. 6 rozporządzenia ogólnego, zgodnie z którym projekt nie może zostać wybrany do wsparcia z EFSI, jeśli został fizycznie ukończony lub w pełni zrealizowany przed złożeniem do IZ RPO WP wniosku o dofinansowanie niezależnie od tego, czy wszystkie powiązane płatności zostały dokonane przez beneficjenta.</a:t>
          </a:r>
          <a:endParaRPr lang="pl-PL" dirty="0"/>
        </a:p>
      </dgm:t>
    </dgm:pt>
    <dgm:pt modelId="{191B12A6-6FC7-490C-A744-867C3E5B77B0}" type="parTrans" cxnId="{0763C617-02EC-48BD-AD2B-049F7C7FE5E9}">
      <dgm:prSet/>
      <dgm:spPr/>
      <dgm:t>
        <a:bodyPr/>
        <a:lstStyle/>
        <a:p>
          <a:endParaRPr lang="pl-PL"/>
        </a:p>
      </dgm:t>
    </dgm:pt>
    <dgm:pt modelId="{261F6064-88BD-4E7C-BF68-A61B12B00E56}" type="sibTrans" cxnId="{0763C617-02EC-48BD-AD2B-049F7C7FE5E9}">
      <dgm:prSet/>
      <dgm:spPr/>
      <dgm:t>
        <a:bodyPr/>
        <a:lstStyle/>
        <a:p>
          <a:endParaRPr lang="pl-PL"/>
        </a:p>
      </dgm:t>
    </dgm:pt>
    <dgm:pt modelId="{3D2E72E0-04B7-4300-BEFC-2394380B46FF}">
      <dgm:prSet phldrT="[Tekst]"/>
      <dgm:spPr>
        <a:solidFill>
          <a:srgbClr val="A8CDD7"/>
        </a:solidFill>
      </dgm:spPr>
      <dgm:t>
        <a:bodyPr/>
        <a:lstStyle/>
        <a:p>
          <a:r>
            <a:rPr lang="pl-PL" dirty="0" smtClean="0"/>
            <a:t>6. Obecność na liście projektów zidentyfikowanych </a:t>
          </a:r>
          <a:endParaRPr lang="pl-PL" dirty="0"/>
        </a:p>
      </dgm:t>
    </dgm:pt>
    <dgm:pt modelId="{A32491A7-CB03-4637-AF34-F330B5499674}" type="parTrans" cxnId="{81DBE5EA-F64F-4B3A-9585-E4DC7B48B2BC}">
      <dgm:prSet/>
      <dgm:spPr/>
      <dgm:t>
        <a:bodyPr/>
        <a:lstStyle/>
        <a:p>
          <a:endParaRPr lang="pl-PL"/>
        </a:p>
      </dgm:t>
    </dgm:pt>
    <dgm:pt modelId="{502614D9-E77C-4E39-AC1E-A974B00DA9A8}" type="sibTrans" cxnId="{81DBE5EA-F64F-4B3A-9585-E4DC7B48B2BC}">
      <dgm:prSet/>
      <dgm:spPr/>
      <dgm:t>
        <a:bodyPr/>
        <a:lstStyle/>
        <a:p>
          <a:endParaRPr lang="pl-PL"/>
        </a:p>
      </dgm:t>
    </dgm:pt>
    <dgm:pt modelId="{A496B617-4831-4362-958E-C45EB4781A9F}">
      <dgm:prSet phldrT="[Tekst]"/>
      <dgm:spPr/>
      <dgm:t>
        <a:bodyPr/>
        <a:lstStyle/>
        <a:p>
          <a:pPr algn="just"/>
          <a:r>
            <a:rPr lang="pl-PL" dirty="0" smtClean="0"/>
            <a:t>W ramach kryterium weryfikacja polega na sprawdzeniu, że projekt jest obecny w wykazie projektów zidentyfikowanych, stanowiącym załącznik do </a:t>
          </a:r>
          <a:r>
            <a:rPr lang="pl-PL" dirty="0" err="1" smtClean="0"/>
            <a:t>SzOOP</a:t>
          </a:r>
          <a:r>
            <a:rPr lang="pl-PL" dirty="0" smtClean="0"/>
            <a:t> i nie został wcześniej z niego usunięty.</a:t>
          </a:r>
          <a:endParaRPr lang="pl-PL" dirty="0"/>
        </a:p>
      </dgm:t>
    </dgm:pt>
    <dgm:pt modelId="{8B80119B-D902-436C-8A18-099A17995ABA}" type="parTrans" cxnId="{87BDE28A-32EE-4B19-9FB5-DF145801691B}">
      <dgm:prSet/>
      <dgm:spPr/>
      <dgm:t>
        <a:bodyPr/>
        <a:lstStyle/>
        <a:p>
          <a:endParaRPr lang="pl-PL"/>
        </a:p>
      </dgm:t>
    </dgm:pt>
    <dgm:pt modelId="{2854A5D8-2AF1-46C1-A4E8-BDBF37AF772C}" type="sibTrans" cxnId="{87BDE28A-32EE-4B19-9FB5-DF145801691B}">
      <dgm:prSet/>
      <dgm:spPr/>
      <dgm:t>
        <a:bodyPr/>
        <a:lstStyle/>
        <a:p>
          <a:endParaRPr lang="pl-PL"/>
        </a:p>
      </dgm:t>
    </dgm:pt>
    <dgm:pt modelId="{D3941F0E-3C84-4A95-9E51-51D05A05050B}">
      <dgm:prSet/>
      <dgm:spPr/>
      <dgm:t>
        <a:bodyPr/>
        <a:lstStyle/>
        <a:p>
          <a:pPr algn="just"/>
          <a:r>
            <a:rPr lang="pl-PL" dirty="0" smtClean="0"/>
            <a:t>Ponadto, w ramach kryterium będzie weryfikowane czy projekt jest zgodny z właściwymi przepisami prawa wspólnotowego i krajowego, w tym dot. zamówień publicznych, jeśli realizacja projektu rozpoczęła się przed dniem złożenia wniosku o dofinansowanie – art. 125 ust. 3 lit. e) Rozporządzenia (UE) nr 1303/2013 z dnia 17 grudnia 2013 r. </a:t>
          </a:r>
          <a:endParaRPr lang="pl-PL" dirty="0"/>
        </a:p>
      </dgm:t>
    </dgm:pt>
    <dgm:pt modelId="{28989D36-124D-4F25-94D8-07E4157BA345}" type="parTrans" cxnId="{2DF60B07-A0EB-4298-AEB6-A6A5AA09F523}">
      <dgm:prSet/>
      <dgm:spPr/>
      <dgm:t>
        <a:bodyPr/>
        <a:lstStyle/>
        <a:p>
          <a:endParaRPr lang="pl-PL"/>
        </a:p>
      </dgm:t>
    </dgm:pt>
    <dgm:pt modelId="{BFF5FBC7-ABE5-490B-A1EB-F2B49B85F284}" type="sibTrans" cxnId="{2DF60B07-A0EB-4298-AEB6-A6A5AA09F523}">
      <dgm:prSet/>
      <dgm:spPr/>
      <dgm:t>
        <a:bodyPr/>
        <a:lstStyle/>
        <a:p>
          <a:endParaRPr lang="pl-PL"/>
        </a:p>
      </dgm:t>
    </dgm:pt>
    <dgm:pt modelId="{93CB857F-748A-4966-BEF3-E80D4E627F3D}">
      <dgm:prSet/>
      <dgm:spPr/>
      <dgm:t>
        <a:bodyPr/>
        <a:lstStyle/>
        <a:p>
          <a:pPr algn="just"/>
          <a:r>
            <a:rPr lang="pl-PL" dirty="0" smtClean="0"/>
            <a:t>Weryfikacja nastąpi na podstawie oświadczenia wnioskodawcy.</a:t>
          </a:r>
          <a:endParaRPr lang="pl-PL" dirty="0"/>
        </a:p>
      </dgm:t>
    </dgm:pt>
    <dgm:pt modelId="{F0AC5F2E-A538-40E0-99EC-D791A252C462}" type="parTrans" cxnId="{5926A864-2A50-464E-B1B7-946C113CB1AA}">
      <dgm:prSet/>
      <dgm:spPr/>
      <dgm:t>
        <a:bodyPr/>
        <a:lstStyle/>
        <a:p>
          <a:endParaRPr lang="pl-PL"/>
        </a:p>
      </dgm:t>
    </dgm:pt>
    <dgm:pt modelId="{7A3D05A2-9696-41E7-9FC2-6DC56203A0A6}" type="sibTrans" cxnId="{5926A864-2A50-464E-B1B7-946C113CB1AA}">
      <dgm:prSet/>
      <dgm:spPr/>
      <dgm:t>
        <a:bodyPr/>
        <a:lstStyle/>
        <a:p>
          <a:endParaRPr lang="pl-PL"/>
        </a:p>
      </dgm:t>
    </dgm:pt>
    <dgm:pt modelId="{6CD5748D-A262-4A1A-BFEC-9772BB1205E3}" type="pres">
      <dgm:prSet presAssocID="{68E62244-0BBD-4B10-84BA-EBE790A2DDAA}" presName="linear" presStyleCnt="0">
        <dgm:presLayoutVars>
          <dgm:animLvl val="lvl"/>
          <dgm:resizeHandles val="exact"/>
        </dgm:presLayoutVars>
      </dgm:prSet>
      <dgm:spPr/>
      <dgm:t>
        <a:bodyPr/>
        <a:lstStyle/>
        <a:p>
          <a:endParaRPr lang="pl-PL"/>
        </a:p>
      </dgm:t>
    </dgm:pt>
    <dgm:pt modelId="{3F0C88FB-E4A9-4D04-8B2C-C4F5FA73DCED}" type="pres">
      <dgm:prSet presAssocID="{C48ED444-1F29-467D-BE7E-DE8EC534BBE5}" presName="parentText" presStyleLbl="node1" presStyleIdx="0" presStyleCnt="2">
        <dgm:presLayoutVars>
          <dgm:chMax val="0"/>
          <dgm:bulletEnabled val="1"/>
        </dgm:presLayoutVars>
      </dgm:prSet>
      <dgm:spPr/>
      <dgm:t>
        <a:bodyPr/>
        <a:lstStyle/>
        <a:p>
          <a:endParaRPr lang="pl-PL"/>
        </a:p>
      </dgm:t>
    </dgm:pt>
    <dgm:pt modelId="{EC5875D9-9638-4980-A498-17F1362DCBA7}" type="pres">
      <dgm:prSet presAssocID="{C48ED444-1F29-467D-BE7E-DE8EC534BBE5}" presName="childText" presStyleLbl="revTx" presStyleIdx="0" presStyleCnt="2">
        <dgm:presLayoutVars>
          <dgm:bulletEnabled val="1"/>
        </dgm:presLayoutVars>
      </dgm:prSet>
      <dgm:spPr/>
      <dgm:t>
        <a:bodyPr/>
        <a:lstStyle/>
        <a:p>
          <a:endParaRPr lang="pl-PL"/>
        </a:p>
      </dgm:t>
    </dgm:pt>
    <dgm:pt modelId="{6B904D25-4DB2-4B8E-924F-2B0638C87D57}" type="pres">
      <dgm:prSet presAssocID="{3D2E72E0-04B7-4300-BEFC-2394380B46FF}" presName="parentText" presStyleLbl="node1" presStyleIdx="1" presStyleCnt="2">
        <dgm:presLayoutVars>
          <dgm:chMax val="0"/>
          <dgm:bulletEnabled val="1"/>
        </dgm:presLayoutVars>
      </dgm:prSet>
      <dgm:spPr/>
      <dgm:t>
        <a:bodyPr/>
        <a:lstStyle/>
        <a:p>
          <a:endParaRPr lang="pl-PL"/>
        </a:p>
      </dgm:t>
    </dgm:pt>
    <dgm:pt modelId="{F5FEE4C9-415E-4308-9A8C-C61087836885}" type="pres">
      <dgm:prSet presAssocID="{3D2E72E0-04B7-4300-BEFC-2394380B46FF}" presName="childText" presStyleLbl="revTx" presStyleIdx="1" presStyleCnt="2">
        <dgm:presLayoutVars>
          <dgm:bulletEnabled val="1"/>
        </dgm:presLayoutVars>
      </dgm:prSet>
      <dgm:spPr/>
      <dgm:t>
        <a:bodyPr/>
        <a:lstStyle/>
        <a:p>
          <a:endParaRPr lang="pl-PL"/>
        </a:p>
      </dgm:t>
    </dgm:pt>
  </dgm:ptLst>
  <dgm:cxnLst>
    <dgm:cxn modelId="{5EACBE81-E1AB-4088-B4B7-5D4C5C244680}" type="presOf" srcId="{D3941F0E-3C84-4A95-9E51-51D05A05050B}" destId="{EC5875D9-9638-4980-A498-17F1362DCBA7}" srcOrd="0" destOrd="1" presId="urn:microsoft.com/office/officeart/2005/8/layout/vList2"/>
    <dgm:cxn modelId="{81DBE5EA-F64F-4B3A-9585-E4DC7B48B2BC}" srcId="{68E62244-0BBD-4B10-84BA-EBE790A2DDAA}" destId="{3D2E72E0-04B7-4300-BEFC-2394380B46FF}" srcOrd="1" destOrd="0" parTransId="{A32491A7-CB03-4637-AF34-F330B5499674}" sibTransId="{502614D9-E77C-4E39-AC1E-A974B00DA9A8}"/>
    <dgm:cxn modelId="{408E6D4C-ECE6-47B5-85B8-0264CA6051D9}" type="presOf" srcId="{C48ED444-1F29-467D-BE7E-DE8EC534BBE5}" destId="{3F0C88FB-E4A9-4D04-8B2C-C4F5FA73DCED}" srcOrd="0" destOrd="0" presId="urn:microsoft.com/office/officeart/2005/8/layout/vList2"/>
    <dgm:cxn modelId="{253FD538-8351-4212-8AED-1232454201E1}" type="presOf" srcId="{3D2E72E0-04B7-4300-BEFC-2394380B46FF}" destId="{6B904D25-4DB2-4B8E-924F-2B0638C87D57}" srcOrd="0" destOrd="0" presId="urn:microsoft.com/office/officeart/2005/8/layout/vList2"/>
    <dgm:cxn modelId="{20DA70FC-F936-4BB4-BA78-8E1B41F9F005}" type="presOf" srcId="{93CB857F-748A-4966-BEF3-E80D4E627F3D}" destId="{EC5875D9-9638-4980-A498-17F1362DCBA7}" srcOrd="0" destOrd="2" presId="urn:microsoft.com/office/officeart/2005/8/layout/vList2"/>
    <dgm:cxn modelId="{C132E01C-1B4A-4B53-95EA-0432276F77CC}" type="presOf" srcId="{A496B617-4831-4362-958E-C45EB4781A9F}" destId="{F5FEE4C9-415E-4308-9A8C-C61087836885}" srcOrd="0" destOrd="0" presId="urn:microsoft.com/office/officeart/2005/8/layout/vList2"/>
    <dgm:cxn modelId="{DC712C20-D4E6-432E-84D6-F0E1FE36310A}" type="presOf" srcId="{934AF541-A7AA-49DA-8D7A-720DCD95E2AD}" destId="{EC5875D9-9638-4980-A498-17F1362DCBA7}" srcOrd="0" destOrd="0" presId="urn:microsoft.com/office/officeart/2005/8/layout/vList2"/>
    <dgm:cxn modelId="{5926A864-2A50-464E-B1B7-946C113CB1AA}" srcId="{C48ED444-1F29-467D-BE7E-DE8EC534BBE5}" destId="{93CB857F-748A-4966-BEF3-E80D4E627F3D}" srcOrd="2" destOrd="0" parTransId="{F0AC5F2E-A538-40E0-99EC-D791A252C462}" sibTransId="{7A3D05A2-9696-41E7-9FC2-6DC56203A0A6}"/>
    <dgm:cxn modelId="{A0B27E58-BD19-4523-A8A5-7CB15B6EF412}" type="presOf" srcId="{68E62244-0BBD-4B10-84BA-EBE790A2DDAA}" destId="{6CD5748D-A262-4A1A-BFEC-9772BB1205E3}" srcOrd="0" destOrd="0" presId="urn:microsoft.com/office/officeart/2005/8/layout/vList2"/>
    <dgm:cxn modelId="{0763C617-02EC-48BD-AD2B-049F7C7FE5E9}" srcId="{C48ED444-1F29-467D-BE7E-DE8EC534BBE5}" destId="{934AF541-A7AA-49DA-8D7A-720DCD95E2AD}" srcOrd="0" destOrd="0" parTransId="{191B12A6-6FC7-490C-A744-867C3E5B77B0}" sibTransId="{261F6064-88BD-4E7C-BF68-A61B12B00E56}"/>
    <dgm:cxn modelId="{2DF60B07-A0EB-4298-AEB6-A6A5AA09F523}" srcId="{C48ED444-1F29-467D-BE7E-DE8EC534BBE5}" destId="{D3941F0E-3C84-4A95-9E51-51D05A05050B}" srcOrd="1" destOrd="0" parTransId="{28989D36-124D-4F25-94D8-07E4157BA345}" sibTransId="{BFF5FBC7-ABE5-490B-A1EB-F2B49B85F284}"/>
    <dgm:cxn modelId="{656C9102-13F0-4770-94CE-3D16BF427C4A}" srcId="{68E62244-0BBD-4B10-84BA-EBE790A2DDAA}" destId="{C48ED444-1F29-467D-BE7E-DE8EC534BBE5}" srcOrd="0" destOrd="0" parTransId="{EA5CAFE5-A54B-49C2-B70F-EC6386F25674}" sibTransId="{5E129C90-0799-48D1-B2ED-75D5CE5DDE53}"/>
    <dgm:cxn modelId="{87BDE28A-32EE-4B19-9FB5-DF145801691B}" srcId="{3D2E72E0-04B7-4300-BEFC-2394380B46FF}" destId="{A496B617-4831-4362-958E-C45EB4781A9F}" srcOrd="0" destOrd="0" parTransId="{8B80119B-D902-436C-8A18-099A17995ABA}" sibTransId="{2854A5D8-2AF1-46C1-A4E8-BDBF37AF772C}"/>
    <dgm:cxn modelId="{B1311238-BDCF-40C1-8D06-902BE8D52448}" type="presParOf" srcId="{6CD5748D-A262-4A1A-BFEC-9772BB1205E3}" destId="{3F0C88FB-E4A9-4D04-8B2C-C4F5FA73DCED}" srcOrd="0" destOrd="0" presId="urn:microsoft.com/office/officeart/2005/8/layout/vList2"/>
    <dgm:cxn modelId="{6BAB574B-A138-41C5-8BC5-F8E4D772A27C}" type="presParOf" srcId="{6CD5748D-A262-4A1A-BFEC-9772BB1205E3}" destId="{EC5875D9-9638-4980-A498-17F1362DCBA7}" srcOrd="1" destOrd="0" presId="urn:microsoft.com/office/officeart/2005/8/layout/vList2"/>
    <dgm:cxn modelId="{3FF76C4E-DDE9-4D7C-98A2-47F926426C8B}" type="presParOf" srcId="{6CD5748D-A262-4A1A-BFEC-9772BB1205E3}" destId="{6B904D25-4DB2-4B8E-924F-2B0638C87D57}" srcOrd="2" destOrd="0" presId="urn:microsoft.com/office/officeart/2005/8/layout/vList2"/>
    <dgm:cxn modelId="{B129BD66-5C15-41E5-B987-2A05DDD6E9F9}" type="presParOf" srcId="{6CD5748D-A262-4A1A-BFEC-9772BB1205E3}" destId="{F5FEE4C9-415E-4308-9A8C-C61087836885}"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A26BDBBC-7B27-4DA8-BB8A-266E6A6B41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41111398-63A3-47AA-B602-F2EB2CAD1DF1}">
      <dgm:prSet phldrT="[Tekst]"/>
      <dgm:spPr>
        <a:solidFill>
          <a:srgbClr val="A8CDD7"/>
        </a:solidFill>
      </dgm:spPr>
      <dgm:t>
        <a:bodyPr/>
        <a:lstStyle/>
        <a:p>
          <a:r>
            <a:rPr lang="pl-PL" dirty="0" smtClean="0"/>
            <a:t>7. Zgodność wniosku o dofinansowanie z kartą projektu z etapu identyfikacji projektu</a:t>
          </a:r>
          <a:endParaRPr lang="pl-PL" dirty="0"/>
        </a:p>
      </dgm:t>
    </dgm:pt>
    <dgm:pt modelId="{ED08E6FB-D826-4D55-ACB7-DF6B130C2623}" type="parTrans" cxnId="{4BC6FA41-3D27-4296-8DE9-BE98F446C0F1}">
      <dgm:prSet/>
      <dgm:spPr/>
      <dgm:t>
        <a:bodyPr/>
        <a:lstStyle/>
        <a:p>
          <a:endParaRPr lang="pl-PL"/>
        </a:p>
      </dgm:t>
    </dgm:pt>
    <dgm:pt modelId="{E40E95AD-5A55-42B9-972A-3783BCFF14B0}" type="sibTrans" cxnId="{4BC6FA41-3D27-4296-8DE9-BE98F446C0F1}">
      <dgm:prSet/>
      <dgm:spPr/>
      <dgm:t>
        <a:bodyPr/>
        <a:lstStyle/>
        <a:p>
          <a:endParaRPr lang="pl-PL"/>
        </a:p>
      </dgm:t>
    </dgm:pt>
    <dgm:pt modelId="{605F9E16-96C3-4B79-9ACB-5AD261514334}">
      <dgm:prSet phldrT="[Tekst]"/>
      <dgm:spPr/>
      <dgm:t>
        <a:bodyPr/>
        <a:lstStyle/>
        <a:p>
          <a:pPr algn="just"/>
          <a:r>
            <a:rPr lang="pl-PL" dirty="0" smtClean="0"/>
            <a:t>W ramach kryterium weryfikowane będzie czy:</a:t>
          </a:r>
          <a:endParaRPr lang="pl-PL" dirty="0"/>
        </a:p>
      </dgm:t>
    </dgm:pt>
    <dgm:pt modelId="{4F714F08-3FFD-4B1D-89FA-9D86B99D4FC8}" type="parTrans" cxnId="{EE3646C6-929E-453C-91F4-7E356FC463E2}">
      <dgm:prSet/>
      <dgm:spPr/>
      <dgm:t>
        <a:bodyPr/>
        <a:lstStyle/>
        <a:p>
          <a:endParaRPr lang="pl-PL"/>
        </a:p>
      </dgm:t>
    </dgm:pt>
    <dgm:pt modelId="{536A4B0A-32D7-47DC-8F8C-8809FB68F002}" type="sibTrans" cxnId="{EE3646C6-929E-453C-91F4-7E356FC463E2}">
      <dgm:prSet/>
      <dgm:spPr/>
      <dgm:t>
        <a:bodyPr/>
        <a:lstStyle/>
        <a:p>
          <a:endParaRPr lang="pl-PL"/>
        </a:p>
      </dgm:t>
    </dgm:pt>
    <dgm:pt modelId="{A880721B-0C26-496F-8B97-CACBA1C3EB77}">
      <dgm:prSet/>
      <dgm:spPr/>
      <dgm:t>
        <a:bodyPr/>
        <a:lstStyle/>
        <a:p>
          <a:pPr algn="just"/>
          <a:r>
            <a:rPr lang="pl-PL" dirty="0" smtClean="0"/>
            <a:t>informacje zawarte we wniosku o dofinansowanie są zgodne z kartą projektu uzgodnioną z IZ RPO WP na etapie identyfikacji projektu,</a:t>
          </a:r>
          <a:endParaRPr lang="pl-PL" dirty="0"/>
        </a:p>
      </dgm:t>
    </dgm:pt>
    <dgm:pt modelId="{1115C566-21DC-430D-9E95-A8B197D0864C}" type="parTrans" cxnId="{37512F63-F6D1-44BA-9D87-21835591E994}">
      <dgm:prSet/>
      <dgm:spPr/>
      <dgm:t>
        <a:bodyPr/>
        <a:lstStyle/>
        <a:p>
          <a:endParaRPr lang="pl-PL"/>
        </a:p>
      </dgm:t>
    </dgm:pt>
    <dgm:pt modelId="{82740B5D-EA49-42B2-9807-D9D3F4E7B863}" type="sibTrans" cxnId="{37512F63-F6D1-44BA-9D87-21835591E994}">
      <dgm:prSet/>
      <dgm:spPr/>
      <dgm:t>
        <a:bodyPr/>
        <a:lstStyle/>
        <a:p>
          <a:endParaRPr lang="pl-PL"/>
        </a:p>
      </dgm:t>
    </dgm:pt>
    <dgm:pt modelId="{33138319-FCDF-4A39-A8CB-414DB08E6924}">
      <dgm:prSet/>
      <dgm:spPr/>
      <dgm:t>
        <a:bodyPr/>
        <a:lstStyle/>
        <a:p>
          <a:pPr algn="just"/>
          <a:r>
            <a:rPr lang="pl-PL" dirty="0" smtClean="0"/>
            <a:t>zapisy wniosku o dofinansowanie uszczegółowiają dane z wniosku uproszczonego i nie powodują znaczącej modyfikacji projektu, w szczególności w zakresie założeń, celu projektu, wskaźników realizacji, zakresu rzeczowego, wartości oraz terminu realizacji.</a:t>
          </a:r>
          <a:endParaRPr lang="pl-PL" dirty="0"/>
        </a:p>
      </dgm:t>
    </dgm:pt>
    <dgm:pt modelId="{750A4D3B-F6A5-4A28-865B-A073232932FA}" type="parTrans" cxnId="{DBA7A157-C68C-41CF-98B2-F00B4A40619B}">
      <dgm:prSet/>
      <dgm:spPr/>
      <dgm:t>
        <a:bodyPr/>
        <a:lstStyle/>
        <a:p>
          <a:endParaRPr lang="pl-PL"/>
        </a:p>
      </dgm:t>
    </dgm:pt>
    <dgm:pt modelId="{03F78D6E-BCC8-4481-91F5-19A9F522C26C}" type="sibTrans" cxnId="{DBA7A157-C68C-41CF-98B2-F00B4A40619B}">
      <dgm:prSet/>
      <dgm:spPr/>
      <dgm:t>
        <a:bodyPr/>
        <a:lstStyle/>
        <a:p>
          <a:endParaRPr lang="pl-PL"/>
        </a:p>
      </dgm:t>
    </dgm:pt>
    <dgm:pt modelId="{A6D7A802-2E00-49DE-9F46-EE1AEBACA2D7}" type="pres">
      <dgm:prSet presAssocID="{A26BDBBC-7B27-4DA8-BB8A-266E6A6B41E6}" presName="linear" presStyleCnt="0">
        <dgm:presLayoutVars>
          <dgm:animLvl val="lvl"/>
          <dgm:resizeHandles val="exact"/>
        </dgm:presLayoutVars>
      </dgm:prSet>
      <dgm:spPr/>
      <dgm:t>
        <a:bodyPr/>
        <a:lstStyle/>
        <a:p>
          <a:endParaRPr lang="pl-PL"/>
        </a:p>
      </dgm:t>
    </dgm:pt>
    <dgm:pt modelId="{F6361FCB-3900-4B97-B992-08808298984A}" type="pres">
      <dgm:prSet presAssocID="{41111398-63A3-47AA-B602-F2EB2CAD1DF1}" presName="parentText" presStyleLbl="node1" presStyleIdx="0" presStyleCnt="1">
        <dgm:presLayoutVars>
          <dgm:chMax val="0"/>
          <dgm:bulletEnabled val="1"/>
        </dgm:presLayoutVars>
      </dgm:prSet>
      <dgm:spPr/>
      <dgm:t>
        <a:bodyPr/>
        <a:lstStyle/>
        <a:p>
          <a:endParaRPr lang="pl-PL"/>
        </a:p>
      </dgm:t>
    </dgm:pt>
    <dgm:pt modelId="{40B5428A-17AE-4A73-95D1-841A8E41E0F5}" type="pres">
      <dgm:prSet presAssocID="{41111398-63A3-47AA-B602-F2EB2CAD1DF1}" presName="childText" presStyleLbl="revTx" presStyleIdx="0" presStyleCnt="1">
        <dgm:presLayoutVars>
          <dgm:bulletEnabled val="1"/>
        </dgm:presLayoutVars>
      </dgm:prSet>
      <dgm:spPr/>
      <dgm:t>
        <a:bodyPr/>
        <a:lstStyle/>
        <a:p>
          <a:endParaRPr lang="pl-PL"/>
        </a:p>
      </dgm:t>
    </dgm:pt>
  </dgm:ptLst>
  <dgm:cxnLst>
    <dgm:cxn modelId="{F46BBBAA-CC1D-4EFC-A75B-2B8E17125D20}" type="presOf" srcId="{41111398-63A3-47AA-B602-F2EB2CAD1DF1}" destId="{F6361FCB-3900-4B97-B992-08808298984A}" srcOrd="0" destOrd="0" presId="urn:microsoft.com/office/officeart/2005/8/layout/vList2"/>
    <dgm:cxn modelId="{DBA7A157-C68C-41CF-98B2-F00B4A40619B}" srcId="{605F9E16-96C3-4B79-9ACB-5AD261514334}" destId="{33138319-FCDF-4A39-A8CB-414DB08E6924}" srcOrd="1" destOrd="0" parTransId="{750A4D3B-F6A5-4A28-865B-A073232932FA}" sibTransId="{03F78D6E-BCC8-4481-91F5-19A9F522C26C}"/>
    <dgm:cxn modelId="{35ABA4E0-1E38-4064-9E75-2CE8B59683D6}" type="presOf" srcId="{A880721B-0C26-496F-8B97-CACBA1C3EB77}" destId="{40B5428A-17AE-4A73-95D1-841A8E41E0F5}" srcOrd="0" destOrd="1" presId="urn:microsoft.com/office/officeart/2005/8/layout/vList2"/>
    <dgm:cxn modelId="{EE3646C6-929E-453C-91F4-7E356FC463E2}" srcId="{41111398-63A3-47AA-B602-F2EB2CAD1DF1}" destId="{605F9E16-96C3-4B79-9ACB-5AD261514334}" srcOrd="0" destOrd="0" parTransId="{4F714F08-3FFD-4B1D-89FA-9D86B99D4FC8}" sibTransId="{536A4B0A-32D7-47DC-8F8C-8809FB68F002}"/>
    <dgm:cxn modelId="{AA23597D-4A84-4F92-BD0E-714FFAB1C62B}" type="presOf" srcId="{A26BDBBC-7B27-4DA8-BB8A-266E6A6B41E6}" destId="{A6D7A802-2E00-49DE-9F46-EE1AEBACA2D7}" srcOrd="0" destOrd="0" presId="urn:microsoft.com/office/officeart/2005/8/layout/vList2"/>
    <dgm:cxn modelId="{B458A675-6D58-4A60-9DD3-BAD832A0B75B}" type="presOf" srcId="{33138319-FCDF-4A39-A8CB-414DB08E6924}" destId="{40B5428A-17AE-4A73-95D1-841A8E41E0F5}" srcOrd="0" destOrd="2" presId="urn:microsoft.com/office/officeart/2005/8/layout/vList2"/>
    <dgm:cxn modelId="{37512F63-F6D1-44BA-9D87-21835591E994}" srcId="{605F9E16-96C3-4B79-9ACB-5AD261514334}" destId="{A880721B-0C26-496F-8B97-CACBA1C3EB77}" srcOrd="0" destOrd="0" parTransId="{1115C566-21DC-430D-9E95-A8B197D0864C}" sibTransId="{82740B5D-EA49-42B2-9807-D9D3F4E7B863}"/>
    <dgm:cxn modelId="{443AFF5B-E38B-43A7-9909-E442D25D4634}" type="presOf" srcId="{605F9E16-96C3-4B79-9ACB-5AD261514334}" destId="{40B5428A-17AE-4A73-95D1-841A8E41E0F5}" srcOrd="0" destOrd="0" presId="urn:microsoft.com/office/officeart/2005/8/layout/vList2"/>
    <dgm:cxn modelId="{4BC6FA41-3D27-4296-8DE9-BE98F446C0F1}" srcId="{A26BDBBC-7B27-4DA8-BB8A-266E6A6B41E6}" destId="{41111398-63A3-47AA-B602-F2EB2CAD1DF1}" srcOrd="0" destOrd="0" parTransId="{ED08E6FB-D826-4D55-ACB7-DF6B130C2623}" sibTransId="{E40E95AD-5A55-42B9-972A-3783BCFF14B0}"/>
    <dgm:cxn modelId="{4C74AA96-925C-4EF2-B5A3-E491AB163D99}" type="presParOf" srcId="{A6D7A802-2E00-49DE-9F46-EE1AEBACA2D7}" destId="{F6361FCB-3900-4B97-B992-08808298984A}" srcOrd="0" destOrd="0" presId="urn:microsoft.com/office/officeart/2005/8/layout/vList2"/>
    <dgm:cxn modelId="{05AFAE64-E998-41AA-9BFF-CF33DA6E148D}" type="presParOf" srcId="{A6D7A802-2E00-49DE-9F46-EE1AEBACA2D7}" destId="{40B5428A-17AE-4A73-95D1-841A8E41E0F5}"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BDEC7627-7456-4815-9C7F-332FF243499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92F61846-A1DC-4437-9D45-05B399500D76}">
      <dgm:prSet phldrT="[Tekst]"/>
      <dgm:spPr>
        <a:solidFill>
          <a:srgbClr val="A8CDD7"/>
        </a:solidFill>
      </dgm:spPr>
      <dgm:t>
        <a:bodyPr/>
        <a:lstStyle/>
        <a:p>
          <a:r>
            <a:rPr lang="pl-PL" dirty="0" smtClean="0"/>
            <a:t>1. Okres realizacji projektu</a:t>
          </a:r>
          <a:endParaRPr lang="pl-PL" dirty="0"/>
        </a:p>
      </dgm:t>
    </dgm:pt>
    <dgm:pt modelId="{EF4EF584-8BEA-43CF-BEE0-BBB8F747B799}" type="parTrans" cxnId="{DC08B2A7-0240-4B8E-B2E0-E0C8B15C1B3D}">
      <dgm:prSet/>
      <dgm:spPr/>
      <dgm:t>
        <a:bodyPr/>
        <a:lstStyle/>
        <a:p>
          <a:endParaRPr lang="pl-PL"/>
        </a:p>
      </dgm:t>
    </dgm:pt>
    <dgm:pt modelId="{342D2BCD-6D07-4213-8DB7-E9A8C7AB5D97}" type="sibTrans" cxnId="{DC08B2A7-0240-4B8E-B2E0-E0C8B15C1B3D}">
      <dgm:prSet/>
      <dgm:spPr/>
      <dgm:t>
        <a:bodyPr/>
        <a:lstStyle/>
        <a:p>
          <a:endParaRPr lang="pl-PL"/>
        </a:p>
      </dgm:t>
    </dgm:pt>
    <dgm:pt modelId="{A35342A2-001C-4B00-84ED-1FD85047E0F2}">
      <dgm:prSet phldrT="[Tekst]"/>
      <dgm:spPr/>
      <dgm:t>
        <a:bodyPr/>
        <a:lstStyle/>
        <a:p>
          <a:pPr algn="just"/>
          <a:r>
            <a:rPr lang="pl-PL" dirty="0" smtClean="0"/>
            <a:t>W ramach kryterium weryfikowane jest czy planowany okres realizacji projektu (termin rozpoczęcia i zakończenia) jest zgodny z wymaganiami określonymi przez IZ RPO WP. </a:t>
          </a:r>
          <a:endParaRPr lang="pl-PL" dirty="0"/>
        </a:p>
      </dgm:t>
    </dgm:pt>
    <dgm:pt modelId="{F1E2E8B4-99EB-4D6D-9AA4-C03B71E3BAC6}" type="parTrans" cxnId="{21F0BC4F-0817-4BD3-8BED-A989AFB1652A}">
      <dgm:prSet/>
      <dgm:spPr/>
      <dgm:t>
        <a:bodyPr/>
        <a:lstStyle/>
        <a:p>
          <a:endParaRPr lang="pl-PL"/>
        </a:p>
      </dgm:t>
    </dgm:pt>
    <dgm:pt modelId="{BC8BC2C1-BD99-43AC-927F-500103618C4A}" type="sibTrans" cxnId="{21F0BC4F-0817-4BD3-8BED-A989AFB1652A}">
      <dgm:prSet/>
      <dgm:spPr/>
      <dgm:t>
        <a:bodyPr/>
        <a:lstStyle/>
        <a:p>
          <a:endParaRPr lang="pl-PL"/>
        </a:p>
      </dgm:t>
    </dgm:pt>
    <dgm:pt modelId="{15EFE218-6B44-4886-8E2C-A0BD0D8EA63F}">
      <dgm:prSet phldrT="[Tekst]"/>
      <dgm:spPr>
        <a:solidFill>
          <a:srgbClr val="A8CDD7"/>
        </a:solidFill>
      </dgm:spPr>
      <dgm:t>
        <a:bodyPr/>
        <a:lstStyle/>
        <a:p>
          <a:r>
            <a:rPr lang="pl-PL" dirty="0" smtClean="0"/>
            <a:t>2. Kwalifikowalność wydatków</a:t>
          </a:r>
          <a:endParaRPr lang="pl-PL" dirty="0"/>
        </a:p>
      </dgm:t>
    </dgm:pt>
    <dgm:pt modelId="{6BC9E1C8-69DE-4044-B912-22D46C063A91}" type="parTrans" cxnId="{D40FFF41-F4F1-4D86-87C7-4A0750FCF122}">
      <dgm:prSet/>
      <dgm:spPr/>
      <dgm:t>
        <a:bodyPr/>
        <a:lstStyle/>
        <a:p>
          <a:endParaRPr lang="pl-PL"/>
        </a:p>
      </dgm:t>
    </dgm:pt>
    <dgm:pt modelId="{C8DB24C9-A448-4CE6-8481-57534AE3F140}" type="sibTrans" cxnId="{D40FFF41-F4F1-4D86-87C7-4A0750FCF122}">
      <dgm:prSet/>
      <dgm:spPr/>
      <dgm:t>
        <a:bodyPr/>
        <a:lstStyle/>
        <a:p>
          <a:endParaRPr lang="pl-PL"/>
        </a:p>
      </dgm:t>
    </dgm:pt>
    <dgm:pt modelId="{2C7E7CC6-5E21-4D5A-9D2C-9DDD2BE2A72F}">
      <dgm:prSet phldrT="[Tekst]"/>
      <dgm:spPr/>
      <dgm:t>
        <a:bodyPr/>
        <a:lstStyle/>
        <a:p>
          <a:pPr algn="just"/>
          <a:r>
            <a:rPr lang="pl-PL" dirty="0" smtClean="0"/>
            <a:t>W ramach kryterium dokonywana jest wstępna weryfikacja wydatków zgłoszonych do dofinansowania przez wnioskodawcę, tj.:</a:t>
          </a:r>
          <a:endParaRPr lang="pl-PL" dirty="0"/>
        </a:p>
      </dgm:t>
    </dgm:pt>
    <dgm:pt modelId="{A1FEC4CC-EC51-4205-AA41-71658F79C9EA}" type="parTrans" cxnId="{5A73F4D2-2A96-45FC-B950-BCA460BEDD5E}">
      <dgm:prSet/>
      <dgm:spPr/>
      <dgm:t>
        <a:bodyPr/>
        <a:lstStyle/>
        <a:p>
          <a:endParaRPr lang="pl-PL"/>
        </a:p>
      </dgm:t>
    </dgm:pt>
    <dgm:pt modelId="{15E48A15-439A-4F79-B420-BEF259656D44}" type="sibTrans" cxnId="{5A73F4D2-2A96-45FC-B950-BCA460BEDD5E}">
      <dgm:prSet/>
      <dgm:spPr/>
      <dgm:t>
        <a:bodyPr/>
        <a:lstStyle/>
        <a:p>
          <a:endParaRPr lang="pl-PL"/>
        </a:p>
      </dgm:t>
    </dgm:pt>
    <dgm:pt modelId="{714D0E2A-6534-42FD-A20C-6182A28B3813}">
      <dgm:prSet/>
      <dgm:spPr/>
      <dgm:t>
        <a:bodyPr/>
        <a:lstStyle/>
        <a:p>
          <a:pPr algn="just"/>
          <a:r>
            <a:rPr lang="pl-PL" dirty="0" smtClean="0"/>
            <a:t>Czy wydatki wskazane we wniosku wpisują się w katalog wydatków kwalifikowalnych zgodnie z  Krajowymi wytycznymi w zakresie kwalifikowalności wydatków w ramach Europejskiego Funduszu Rozwoju Regionalnego, Europejskiego Funduszu Społecznego oraz Funduszu Spójności w okresie programowania 2014-2020, Wytycznymi IZ RPO WP na lata 2014-2020 w zakresie kwalifikowania wydatków w ramach RPO WP.</a:t>
          </a:r>
          <a:endParaRPr lang="pl-PL" dirty="0"/>
        </a:p>
      </dgm:t>
    </dgm:pt>
    <dgm:pt modelId="{EE4CD6EE-12FD-4B62-A327-E935A505725A}" type="parTrans" cxnId="{251DB1DC-ABE8-46EA-BBDA-C78E129D4FC8}">
      <dgm:prSet/>
      <dgm:spPr/>
      <dgm:t>
        <a:bodyPr/>
        <a:lstStyle/>
        <a:p>
          <a:endParaRPr lang="pl-PL"/>
        </a:p>
      </dgm:t>
    </dgm:pt>
    <dgm:pt modelId="{AE4E1646-9789-4FB7-911A-AEB3D763D986}" type="sibTrans" cxnId="{251DB1DC-ABE8-46EA-BBDA-C78E129D4FC8}">
      <dgm:prSet/>
      <dgm:spPr/>
      <dgm:t>
        <a:bodyPr/>
        <a:lstStyle/>
        <a:p>
          <a:endParaRPr lang="pl-PL"/>
        </a:p>
      </dgm:t>
    </dgm:pt>
    <dgm:pt modelId="{D00CC6D4-FF39-4828-85AD-F28502EB071B}" type="pres">
      <dgm:prSet presAssocID="{BDEC7627-7456-4815-9C7F-332FF243499D}" presName="linear" presStyleCnt="0">
        <dgm:presLayoutVars>
          <dgm:animLvl val="lvl"/>
          <dgm:resizeHandles val="exact"/>
        </dgm:presLayoutVars>
      </dgm:prSet>
      <dgm:spPr/>
      <dgm:t>
        <a:bodyPr/>
        <a:lstStyle/>
        <a:p>
          <a:endParaRPr lang="pl-PL"/>
        </a:p>
      </dgm:t>
    </dgm:pt>
    <dgm:pt modelId="{2A7F8DCB-E190-414D-947A-505BCE2542EB}" type="pres">
      <dgm:prSet presAssocID="{92F61846-A1DC-4437-9D45-05B399500D76}" presName="parentText" presStyleLbl="node1" presStyleIdx="0" presStyleCnt="2">
        <dgm:presLayoutVars>
          <dgm:chMax val="0"/>
          <dgm:bulletEnabled val="1"/>
        </dgm:presLayoutVars>
      </dgm:prSet>
      <dgm:spPr/>
      <dgm:t>
        <a:bodyPr/>
        <a:lstStyle/>
        <a:p>
          <a:endParaRPr lang="pl-PL"/>
        </a:p>
      </dgm:t>
    </dgm:pt>
    <dgm:pt modelId="{0FD52D20-154F-47BD-9183-2D21138ACE87}" type="pres">
      <dgm:prSet presAssocID="{92F61846-A1DC-4437-9D45-05B399500D76}" presName="childText" presStyleLbl="revTx" presStyleIdx="0" presStyleCnt="2">
        <dgm:presLayoutVars>
          <dgm:bulletEnabled val="1"/>
        </dgm:presLayoutVars>
      </dgm:prSet>
      <dgm:spPr/>
      <dgm:t>
        <a:bodyPr/>
        <a:lstStyle/>
        <a:p>
          <a:endParaRPr lang="pl-PL"/>
        </a:p>
      </dgm:t>
    </dgm:pt>
    <dgm:pt modelId="{B98B1D9F-B515-4A04-8221-91758B3F2B28}" type="pres">
      <dgm:prSet presAssocID="{15EFE218-6B44-4886-8E2C-A0BD0D8EA63F}" presName="parentText" presStyleLbl="node1" presStyleIdx="1" presStyleCnt="2">
        <dgm:presLayoutVars>
          <dgm:chMax val="0"/>
          <dgm:bulletEnabled val="1"/>
        </dgm:presLayoutVars>
      </dgm:prSet>
      <dgm:spPr/>
      <dgm:t>
        <a:bodyPr/>
        <a:lstStyle/>
        <a:p>
          <a:endParaRPr lang="pl-PL"/>
        </a:p>
      </dgm:t>
    </dgm:pt>
    <dgm:pt modelId="{84866516-EA69-4407-B3D4-CB10544C8A3A}" type="pres">
      <dgm:prSet presAssocID="{15EFE218-6B44-4886-8E2C-A0BD0D8EA63F}" presName="childText" presStyleLbl="revTx" presStyleIdx="1" presStyleCnt="2">
        <dgm:presLayoutVars>
          <dgm:bulletEnabled val="1"/>
        </dgm:presLayoutVars>
      </dgm:prSet>
      <dgm:spPr/>
      <dgm:t>
        <a:bodyPr/>
        <a:lstStyle/>
        <a:p>
          <a:endParaRPr lang="pl-PL"/>
        </a:p>
      </dgm:t>
    </dgm:pt>
  </dgm:ptLst>
  <dgm:cxnLst>
    <dgm:cxn modelId="{0F717711-C537-449D-9EE6-5E1EB8FA9BC1}" type="presOf" srcId="{714D0E2A-6534-42FD-A20C-6182A28B3813}" destId="{84866516-EA69-4407-B3D4-CB10544C8A3A}" srcOrd="0" destOrd="1" presId="urn:microsoft.com/office/officeart/2005/8/layout/vList2"/>
    <dgm:cxn modelId="{C57E4D0E-6BA5-46D1-9384-FC68D132F029}" type="presOf" srcId="{2C7E7CC6-5E21-4D5A-9D2C-9DDD2BE2A72F}" destId="{84866516-EA69-4407-B3D4-CB10544C8A3A}" srcOrd="0" destOrd="0" presId="urn:microsoft.com/office/officeart/2005/8/layout/vList2"/>
    <dgm:cxn modelId="{251DB1DC-ABE8-46EA-BBDA-C78E129D4FC8}" srcId="{15EFE218-6B44-4886-8E2C-A0BD0D8EA63F}" destId="{714D0E2A-6534-42FD-A20C-6182A28B3813}" srcOrd="1" destOrd="0" parTransId="{EE4CD6EE-12FD-4B62-A327-E935A505725A}" sibTransId="{AE4E1646-9789-4FB7-911A-AEB3D763D986}"/>
    <dgm:cxn modelId="{046A7A36-129B-4E09-8D47-47FAB50854C4}" type="presOf" srcId="{92F61846-A1DC-4437-9D45-05B399500D76}" destId="{2A7F8DCB-E190-414D-947A-505BCE2542EB}" srcOrd="0" destOrd="0" presId="urn:microsoft.com/office/officeart/2005/8/layout/vList2"/>
    <dgm:cxn modelId="{2C288893-2A53-48C6-B097-F7256D0DC566}" type="presOf" srcId="{BDEC7627-7456-4815-9C7F-332FF243499D}" destId="{D00CC6D4-FF39-4828-85AD-F28502EB071B}" srcOrd="0" destOrd="0" presId="urn:microsoft.com/office/officeart/2005/8/layout/vList2"/>
    <dgm:cxn modelId="{6AA30902-DAF5-4F53-BDFF-D8959FFFB691}" type="presOf" srcId="{15EFE218-6B44-4886-8E2C-A0BD0D8EA63F}" destId="{B98B1D9F-B515-4A04-8221-91758B3F2B28}" srcOrd="0" destOrd="0" presId="urn:microsoft.com/office/officeart/2005/8/layout/vList2"/>
    <dgm:cxn modelId="{FF04CC00-46B7-44C6-A5E4-4B2F50CABCE3}" type="presOf" srcId="{A35342A2-001C-4B00-84ED-1FD85047E0F2}" destId="{0FD52D20-154F-47BD-9183-2D21138ACE87}" srcOrd="0" destOrd="0" presId="urn:microsoft.com/office/officeart/2005/8/layout/vList2"/>
    <dgm:cxn modelId="{5A73F4D2-2A96-45FC-B950-BCA460BEDD5E}" srcId="{15EFE218-6B44-4886-8E2C-A0BD0D8EA63F}" destId="{2C7E7CC6-5E21-4D5A-9D2C-9DDD2BE2A72F}" srcOrd="0" destOrd="0" parTransId="{A1FEC4CC-EC51-4205-AA41-71658F79C9EA}" sibTransId="{15E48A15-439A-4F79-B420-BEF259656D44}"/>
    <dgm:cxn modelId="{21F0BC4F-0817-4BD3-8BED-A989AFB1652A}" srcId="{92F61846-A1DC-4437-9D45-05B399500D76}" destId="{A35342A2-001C-4B00-84ED-1FD85047E0F2}" srcOrd="0" destOrd="0" parTransId="{F1E2E8B4-99EB-4D6D-9AA4-C03B71E3BAC6}" sibTransId="{BC8BC2C1-BD99-43AC-927F-500103618C4A}"/>
    <dgm:cxn modelId="{D40FFF41-F4F1-4D86-87C7-4A0750FCF122}" srcId="{BDEC7627-7456-4815-9C7F-332FF243499D}" destId="{15EFE218-6B44-4886-8E2C-A0BD0D8EA63F}" srcOrd="1" destOrd="0" parTransId="{6BC9E1C8-69DE-4044-B912-22D46C063A91}" sibTransId="{C8DB24C9-A448-4CE6-8481-57534AE3F140}"/>
    <dgm:cxn modelId="{DC08B2A7-0240-4B8E-B2E0-E0C8B15C1B3D}" srcId="{BDEC7627-7456-4815-9C7F-332FF243499D}" destId="{92F61846-A1DC-4437-9D45-05B399500D76}" srcOrd="0" destOrd="0" parTransId="{EF4EF584-8BEA-43CF-BEE0-BBB8F747B799}" sibTransId="{342D2BCD-6D07-4213-8DB7-E9A8C7AB5D97}"/>
    <dgm:cxn modelId="{2F01426F-409F-44C8-B354-F1DC35C3CE3D}" type="presParOf" srcId="{D00CC6D4-FF39-4828-85AD-F28502EB071B}" destId="{2A7F8DCB-E190-414D-947A-505BCE2542EB}" srcOrd="0" destOrd="0" presId="urn:microsoft.com/office/officeart/2005/8/layout/vList2"/>
    <dgm:cxn modelId="{AD6EFF18-7265-4799-B7A6-7BE92D73C266}" type="presParOf" srcId="{D00CC6D4-FF39-4828-85AD-F28502EB071B}" destId="{0FD52D20-154F-47BD-9183-2D21138ACE87}" srcOrd="1" destOrd="0" presId="urn:microsoft.com/office/officeart/2005/8/layout/vList2"/>
    <dgm:cxn modelId="{D642E23E-8DCB-424F-BB8C-751124014726}" type="presParOf" srcId="{D00CC6D4-FF39-4828-85AD-F28502EB071B}" destId="{B98B1D9F-B515-4A04-8221-91758B3F2B28}" srcOrd="2" destOrd="0" presId="urn:microsoft.com/office/officeart/2005/8/layout/vList2"/>
    <dgm:cxn modelId="{8043BAFB-A525-483D-83DF-486FF15C39E3}" type="presParOf" srcId="{D00CC6D4-FF39-4828-85AD-F28502EB071B}" destId="{84866516-EA69-4407-B3D4-CB10544C8A3A}"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D4077904-8FA7-4478-919E-82A7A25B84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E76EF75C-1005-46E3-A836-482A86D48F41}">
      <dgm:prSet phldrT="[Tekst]"/>
      <dgm:spPr>
        <a:solidFill>
          <a:srgbClr val="A8CDD7"/>
        </a:solidFill>
      </dgm:spPr>
      <dgm:t>
        <a:bodyPr/>
        <a:lstStyle/>
        <a:p>
          <a:r>
            <a:rPr lang="pl-PL" dirty="0" smtClean="0"/>
            <a:t>3. Kompletność i prawidłowość sporządzenia wniosku oraz załączników</a:t>
          </a:r>
          <a:endParaRPr lang="pl-PL" dirty="0"/>
        </a:p>
      </dgm:t>
    </dgm:pt>
    <dgm:pt modelId="{64948B7E-2831-481E-B7F6-3450C9399C1F}" type="parTrans" cxnId="{53650856-BDB6-4E8D-BAEF-645946BFB8FB}">
      <dgm:prSet/>
      <dgm:spPr/>
      <dgm:t>
        <a:bodyPr/>
        <a:lstStyle/>
        <a:p>
          <a:endParaRPr lang="pl-PL"/>
        </a:p>
      </dgm:t>
    </dgm:pt>
    <dgm:pt modelId="{21788BCE-C491-4DFA-902E-5342D1B0369D}" type="sibTrans" cxnId="{53650856-BDB6-4E8D-BAEF-645946BFB8FB}">
      <dgm:prSet/>
      <dgm:spPr/>
      <dgm:t>
        <a:bodyPr/>
        <a:lstStyle/>
        <a:p>
          <a:endParaRPr lang="pl-PL"/>
        </a:p>
      </dgm:t>
    </dgm:pt>
    <dgm:pt modelId="{5CECC9A8-D98C-4A98-A182-31F24466CB8B}">
      <dgm:prSet phldrT="[Tekst]"/>
      <dgm:spPr/>
      <dgm:t>
        <a:bodyPr/>
        <a:lstStyle/>
        <a:p>
          <a:pPr algn="just"/>
          <a:r>
            <a:rPr lang="pl-PL" dirty="0" smtClean="0"/>
            <a:t>W ramach kryterium weryfikacja polega na potwierdzeniu:</a:t>
          </a:r>
          <a:endParaRPr lang="pl-PL" dirty="0"/>
        </a:p>
      </dgm:t>
    </dgm:pt>
    <dgm:pt modelId="{7C8E6E57-4815-4D8F-BE40-AACBB0BE3D30}" type="parTrans" cxnId="{FDA9205F-C4CC-4EC4-8B91-34681206F5E4}">
      <dgm:prSet/>
      <dgm:spPr/>
      <dgm:t>
        <a:bodyPr/>
        <a:lstStyle/>
        <a:p>
          <a:endParaRPr lang="pl-PL"/>
        </a:p>
      </dgm:t>
    </dgm:pt>
    <dgm:pt modelId="{6F3CD40E-92EB-4554-9A76-C858D5219CA9}" type="sibTrans" cxnId="{FDA9205F-C4CC-4EC4-8B91-34681206F5E4}">
      <dgm:prSet/>
      <dgm:spPr/>
      <dgm:t>
        <a:bodyPr/>
        <a:lstStyle/>
        <a:p>
          <a:endParaRPr lang="pl-PL"/>
        </a:p>
      </dgm:t>
    </dgm:pt>
    <dgm:pt modelId="{E9501C11-9629-48F0-86F9-1259F8351952}">
      <dgm:prSet/>
      <dgm:spPr/>
      <dgm:t>
        <a:bodyPr/>
        <a:lstStyle/>
        <a:p>
          <a:r>
            <a:rPr lang="pl-PL" dirty="0" smtClean="0"/>
            <a:t>poprawności wypełnienia wszystkich wymaganych pól we wniosku o dofinansowanie,</a:t>
          </a:r>
          <a:endParaRPr lang="pl-PL" dirty="0"/>
        </a:p>
      </dgm:t>
    </dgm:pt>
    <dgm:pt modelId="{3BD9C316-6911-4C02-BD43-11A0FBD5B7C7}" type="parTrans" cxnId="{7E901F44-52D9-4B38-AD71-996437DC75C6}">
      <dgm:prSet/>
      <dgm:spPr/>
      <dgm:t>
        <a:bodyPr/>
        <a:lstStyle/>
        <a:p>
          <a:endParaRPr lang="pl-PL"/>
        </a:p>
      </dgm:t>
    </dgm:pt>
    <dgm:pt modelId="{6EC9D60D-0491-4F06-9790-E46BFB0882FD}" type="sibTrans" cxnId="{7E901F44-52D9-4B38-AD71-996437DC75C6}">
      <dgm:prSet/>
      <dgm:spPr/>
      <dgm:t>
        <a:bodyPr/>
        <a:lstStyle/>
        <a:p>
          <a:endParaRPr lang="pl-PL"/>
        </a:p>
      </dgm:t>
    </dgm:pt>
    <dgm:pt modelId="{9A8D63AB-01C2-4DB5-9E2B-BC949D31B62D}">
      <dgm:prSet/>
      <dgm:spPr/>
      <dgm:t>
        <a:bodyPr/>
        <a:lstStyle/>
        <a:p>
          <a:r>
            <a:rPr lang="pl-PL" dirty="0" smtClean="0"/>
            <a:t>kompletności i poprawności sporządzenia załączników do wniosku.</a:t>
          </a:r>
          <a:endParaRPr lang="pl-PL" dirty="0"/>
        </a:p>
      </dgm:t>
    </dgm:pt>
    <dgm:pt modelId="{6EF090FF-AD47-43AD-931A-41BAC3E1CF02}" type="parTrans" cxnId="{04D29FEF-F277-4CB8-8F89-390866753B8B}">
      <dgm:prSet/>
      <dgm:spPr/>
      <dgm:t>
        <a:bodyPr/>
        <a:lstStyle/>
        <a:p>
          <a:endParaRPr lang="pl-PL"/>
        </a:p>
      </dgm:t>
    </dgm:pt>
    <dgm:pt modelId="{C340553C-840A-41DD-9F78-6E8A0719B4CC}" type="sibTrans" cxnId="{04D29FEF-F277-4CB8-8F89-390866753B8B}">
      <dgm:prSet/>
      <dgm:spPr/>
      <dgm:t>
        <a:bodyPr/>
        <a:lstStyle/>
        <a:p>
          <a:endParaRPr lang="pl-PL"/>
        </a:p>
      </dgm:t>
    </dgm:pt>
    <dgm:pt modelId="{6079B560-56EA-432F-8DEF-9850897CA9C5}" type="pres">
      <dgm:prSet presAssocID="{D4077904-8FA7-4478-919E-82A7A25B8438}" presName="linear" presStyleCnt="0">
        <dgm:presLayoutVars>
          <dgm:animLvl val="lvl"/>
          <dgm:resizeHandles val="exact"/>
        </dgm:presLayoutVars>
      </dgm:prSet>
      <dgm:spPr/>
      <dgm:t>
        <a:bodyPr/>
        <a:lstStyle/>
        <a:p>
          <a:endParaRPr lang="pl-PL"/>
        </a:p>
      </dgm:t>
    </dgm:pt>
    <dgm:pt modelId="{D9161BDE-1399-4AB1-8E74-6DA32CD61888}" type="pres">
      <dgm:prSet presAssocID="{E76EF75C-1005-46E3-A836-482A86D48F41}" presName="parentText" presStyleLbl="node1" presStyleIdx="0" presStyleCnt="1">
        <dgm:presLayoutVars>
          <dgm:chMax val="0"/>
          <dgm:bulletEnabled val="1"/>
        </dgm:presLayoutVars>
      </dgm:prSet>
      <dgm:spPr/>
      <dgm:t>
        <a:bodyPr/>
        <a:lstStyle/>
        <a:p>
          <a:endParaRPr lang="pl-PL"/>
        </a:p>
      </dgm:t>
    </dgm:pt>
    <dgm:pt modelId="{F4536D0F-DB87-45C8-9FDC-4E7A09C6C54F}" type="pres">
      <dgm:prSet presAssocID="{E76EF75C-1005-46E3-A836-482A86D48F41}" presName="childText" presStyleLbl="revTx" presStyleIdx="0" presStyleCnt="1">
        <dgm:presLayoutVars>
          <dgm:bulletEnabled val="1"/>
        </dgm:presLayoutVars>
      </dgm:prSet>
      <dgm:spPr/>
      <dgm:t>
        <a:bodyPr/>
        <a:lstStyle/>
        <a:p>
          <a:endParaRPr lang="pl-PL"/>
        </a:p>
      </dgm:t>
    </dgm:pt>
  </dgm:ptLst>
  <dgm:cxnLst>
    <dgm:cxn modelId="{04D29FEF-F277-4CB8-8F89-390866753B8B}" srcId="{5CECC9A8-D98C-4A98-A182-31F24466CB8B}" destId="{9A8D63AB-01C2-4DB5-9E2B-BC949D31B62D}" srcOrd="1" destOrd="0" parTransId="{6EF090FF-AD47-43AD-931A-41BAC3E1CF02}" sibTransId="{C340553C-840A-41DD-9F78-6E8A0719B4CC}"/>
    <dgm:cxn modelId="{93638B81-DD3C-4F7C-9774-F2F5789AFB7F}" type="presOf" srcId="{9A8D63AB-01C2-4DB5-9E2B-BC949D31B62D}" destId="{F4536D0F-DB87-45C8-9FDC-4E7A09C6C54F}" srcOrd="0" destOrd="2" presId="urn:microsoft.com/office/officeart/2005/8/layout/vList2"/>
    <dgm:cxn modelId="{E400AE9B-B294-40E8-9D4A-E89DDB8F4B2C}" type="presOf" srcId="{E76EF75C-1005-46E3-A836-482A86D48F41}" destId="{D9161BDE-1399-4AB1-8E74-6DA32CD61888}" srcOrd="0" destOrd="0" presId="urn:microsoft.com/office/officeart/2005/8/layout/vList2"/>
    <dgm:cxn modelId="{9CE726B0-18FC-4AB4-9080-82B46F2BA878}" type="presOf" srcId="{D4077904-8FA7-4478-919E-82A7A25B8438}" destId="{6079B560-56EA-432F-8DEF-9850897CA9C5}" srcOrd="0" destOrd="0" presId="urn:microsoft.com/office/officeart/2005/8/layout/vList2"/>
    <dgm:cxn modelId="{D5A8CEC3-2EEA-433C-9AEF-000AD57E14BE}" type="presOf" srcId="{E9501C11-9629-48F0-86F9-1259F8351952}" destId="{F4536D0F-DB87-45C8-9FDC-4E7A09C6C54F}" srcOrd="0" destOrd="1" presId="urn:microsoft.com/office/officeart/2005/8/layout/vList2"/>
    <dgm:cxn modelId="{7E901F44-52D9-4B38-AD71-996437DC75C6}" srcId="{5CECC9A8-D98C-4A98-A182-31F24466CB8B}" destId="{E9501C11-9629-48F0-86F9-1259F8351952}" srcOrd="0" destOrd="0" parTransId="{3BD9C316-6911-4C02-BD43-11A0FBD5B7C7}" sibTransId="{6EC9D60D-0491-4F06-9790-E46BFB0882FD}"/>
    <dgm:cxn modelId="{FDA9205F-C4CC-4EC4-8B91-34681206F5E4}" srcId="{E76EF75C-1005-46E3-A836-482A86D48F41}" destId="{5CECC9A8-D98C-4A98-A182-31F24466CB8B}" srcOrd="0" destOrd="0" parTransId="{7C8E6E57-4815-4D8F-BE40-AACBB0BE3D30}" sibTransId="{6F3CD40E-92EB-4554-9A76-C858D5219CA9}"/>
    <dgm:cxn modelId="{53650856-BDB6-4E8D-BAEF-645946BFB8FB}" srcId="{D4077904-8FA7-4478-919E-82A7A25B8438}" destId="{E76EF75C-1005-46E3-A836-482A86D48F41}" srcOrd="0" destOrd="0" parTransId="{64948B7E-2831-481E-B7F6-3450C9399C1F}" sibTransId="{21788BCE-C491-4DFA-902E-5342D1B0369D}"/>
    <dgm:cxn modelId="{936C4B49-67D9-496D-9BF4-2ADAD20320DB}" type="presOf" srcId="{5CECC9A8-D98C-4A98-A182-31F24466CB8B}" destId="{F4536D0F-DB87-45C8-9FDC-4E7A09C6C54F}" srcOrd="0" destOrd="0" presId="urn:microsoft.com/office/officeart/2005/8/layout/vList2"/>
    <dgm:cxn modelId="{7B68F68B-2AFB-4481-98A5-A11A9600F5EC}" type="presParOf" srcId="{6079B560-56EA-432F-8DEF-9850897CA9C5}" destId="{D9161BDE-1399-4AB1-8E74-6DA32CD61888}" srcOrd="0" destOrd="0" presId="urn:microsoft.com/office/officeart/2005/8/layout/vList2"/>
    <dgm:cxn modelId="{8A9CBF45-8FF4-4BF0-BD30-D1B07B0458EA}" type="presParOf" srcId="{6079B560-56EA-432F-8DEF-9850897CA9C5}" destId="{F4536D0F-DB87-45C8-9FDC-4E7A09C6C54F}"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70F24B-25E7-4BEB-A576-0156808ABA20}"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44A9827F-4EFF-4556-81C5-59E7867D9DB7}">
      <dgm:prSet phldrT="[Tekst]"/>
      <dgm:spPr/>
      <dgm:t>
        <a:bodyPr/>
        <a:lstStyle/>
        <a:p>
          <a:r>
            <a:rPr lang="pl-PL" dirty="0" smtClean="0"/>
            <a:t>5. Przedstawienie opisu przedsięwzięcia</a:t>
          </a:r>
          <a:endParaRPr lang="pl-PL" dirty="0"/>
        </a:p>
      </dgm:t>
    </dgm:pt>
    <dgm:pt modelId="{4ABCC330-D0DB-417B-8BBA-7E551501D9D8}" type="parTrans" cxnId="{B4074E54-4E29-4CFC-85AD-FF4FB99E0D41}">
      <dgm:prSet/>
      <dgm:spPr/>
      <dgm:t>
        <a:bodyPr/>
        <a:lstStyle/>
        <a:p>
          <a:endParaRPr lang="pl-PL"/>
        </a:p>
      </dgm:t>
    </dgm:pt>
    <dgm:pt modelId="{C5F341EA-8CE1-4D85-928E-CCB357D1BA36}" type="sibTrans" cxnId="{B4074E54-4E29-4CFC-85AD-FF4FB99E0D41}">
      <dgm:prSet/>
      <dgm:spPr/>
      <dgm:t>
        <a:bodyPr/>
        <a:lstStyle/>
        <a:p>
          <a:endParaRPr lang="pl-PL"/>
        </a:p>
      </dgm:t>
    </dgm:pt>
    <dgm:pt modelId="{7688CB2D-2B2C-4065-8FC0-DB89167C66C2}">
      <dgm:prSet phldrT="[Tekst]"/>
      <dgm:spPr/>
      <dgm:t>
        <a:bodyPr/>
        <a:lstStyle/>
        <a:p>
          <a:pPr algn="just"/>
          <a:r>
            <a:rPr lang="pl-PL" dirty="0" smtClean="0"/>
            <a:t>Kryterium oceniane będzie na podstawie analizy dokumentacji aplikacyjnej. Niezbędne jest uzyskanie odpowiedzi twierdzącej na pytanie, czy dołączony do wniosku o dofinansowanie dokument opisujący przedsięwzięcie zawiera wskazane poniżej informacje:</a:t>
          </a:r>
          <a:endParaRPr lang="pl-PL" dirty="0"/>
        </a:p>
      </dgm:t>
    </dgm:pt>
    <dgm:pt modelId="{AF984210-4DB8-488C-BD6D-90A36EBC83D5}" type="parTrans" cxnId="{23C83DD9-8B68-4762-BB05-E46BBE1EEEF4}">
      <dgm:prSet/>
      <dgm:spPr/>
      <dgm:t>
        <a:bodyPr/>
        <a:lstStyle/>
        <a:p>
          <a:endParaRPr lang="pl-PL"/>
        </a:p>
      </dgm:t>
    </dgm:pt>
    <dgm:pt modelId="{E9A853AB-B64F-4495-963B-D6DCE55D90B4}" type="sibTrans" cxnId="{23C83DD9-8B68-4762-BB05-E46BBE1EEEF4}">
      <dgm:prSet/>
      <dgm:spPr/>
      <dgm:t>
        <a:bodyPr/>
        <a:lstStyle/>
        <a:p>
          <a:endParaRPr lang="pl-PL"/>
        </a:p>
      </dgm:t>
    </dgm:pt>
    <dgm:pt modelId="{D99F2C24-1607-4654-B60E-40ABE2A55B98}">
      <dgm:prSet/>
      <dgm:spPr/>
      <dgm:t>
        <a:bodyPr/>
        <a:lstStyle/>
        <a:p>
          <a:pPr algn="just"/>
          <a:r>
            <a:rPr lang="pl-PL" dirty="0" smtClean="0"/>
            <a:t>Planowany program badawczy oraz analizę popytu w sektorze biznesu na usługi badawcze powiązane z tym programem.</a:t>
          </a:r>
          <a:endParaRPr lang="pl-PL" dirty="0"/>
        </a:p>
      </dgm:t>
    </dgm:pt>
    <dgm:pt modelId="{4F8BCF8F-7C59-4B0F-9ADA-4C329D0BA918}" type="parTrans" cxnId="{84E4EECD-570E-48D8-9DCA-CD3DA56EC746}">
      <dgm:prSet/>
      <dgm:spPr/>
      <dgm:t>
        <a:bodyPr/>
        <a:lstStyle/>
        <a:p>
          <a:endParaRPr lang="pl-PL"/>
        </a:p>
      </dgm:t>
    </dgm:pt>
    <dgm:pt modelId="{CE11365D-8605-4E4B-8983-F95DB01AA8C6}" type="sibTrans" cxnId="{84E4EECD-570E-48D8-9DCA-CD3DA56EC746}">
      <dgm:prSet/>
      <dgm:spPr/>
      <dgm:t>
        <a:bodyPr/>
        <a:lstStyle/>
        <a:p>
          <a:endParaRPr lang="pl-PL"/>
        </a:p>
      </dgm:t>
    </dgm:pt>
    <dgm:pt modelId="{55E0256D-7915-4406-8432-4F2E3545C179}">
      <dgm:prSet/>
      <dgm:spPr/>
      <dgm:t>
        <a:bodyPr/>
        <a:lstStyle/>
        <a:p>
          <a:pPr algn="just"/>
          <a:r>
            <a:rPr lang="pl-PL" dirty="0" smtClean="0"/>
            <a:t>Plan finansowy przedstawiający wzrost przychodów z sektora przedsiębiorstw                                              w przychodach ogólnych jednostki bezpośrednio realizującej  projekt.</a:t>
          </a:r>
          <a:endParaRPr lang="pl-PL" dirty="0"/>
        </a:p>
      </dgm:t>
    </dgm:pt>
    <dgm:pt modelId="{CF23B32B-DAC1-4924-BCAC-2BF26FCDC47B}" type="parTrans" cxnId="{8F2CEA4B-134A-4CB8-8749-58683913DFA0}">
      <dgm:prSet/>
      <dgm:spPr/>
      <dgm:t>
        <a:bodyPr/>
        <a:lstStyle/>
        <a:p>
          <a:endParaRPr lang="pl-PL"/>
        </a:p>
      </dgm:t>
    </dgm:pt>
    <dgm:pt modelId="{81934F67-DEA3-42C2-85FD-BD999CDA8F8F}" type="sibTrans" cxnId="{8F2CEA4B-134A-4CB8-8749-58683913DFA0}">
      <dgm:prSet/>
      <dgm:spPr/>
      <dgm:t>
        <a:bodyPr/>
        <a:lstStyle/>
        <a:p>
          <a:endParaRPr lang="pl-PL"/>
        </a:p>
      </dgm:t>
    </dgm:pt>
    <dgm:pt modelId="{CDEB9803-5E74-4944-850A-218E4839FCB7}">
      <dgm:prSet/>
      <dgm:spPr/>
      <dgm:t>
        <a:bodyPr/>
        <a:lstStyle/>
        <a:p>
          <a:pPr algn="just"/>
          <a:r>
            <a:rPr lang="pl-PL" dirty="0" smtClean="0"/>
            <a:t>Planowane działania w zakresie pozyskania nowych klientów z sektora gospodarczego.</a:t>
          </a:r>
          <a:endParaRPr lang="pl-PL" dirty="0"/>
        </a:p>
      </dgm:t>
    </dgm:pt>
    <dgm:pt modelId="{D71B7D69-9757-4F1D-8615-EE29C32F6935}" type="parTrans" cxnId="{6B1EF55E-65F0-4B17-BDF0-C9540608F2CD}">
      <dgm:prSet/>
      <dgm:spPr/>
      <dgm:t>
        <a:bodyPr/>
        <a:lstStyle/>
        <a:p>
          <a:endParaRPr lang="pl-PL"/>
        </a:p>
      </dgm:t>
    </dgm:pt>
    <dgm:pt modelId="{54074A40-F799-486D-8329-9D95C8D6C477}" type="sibTrans" cxnId="{6B1EF55E-65F0-4B17-BDF0-C9540608F2CD}">
      <dgm:prSet/>
      <dgm:spPr/>
      <dgm:t>
        <a:bodyPr/>
        <a:lstStyle/>
        <a:p>
          <a:endParaRPr lang="pl-PL"/>
        </a:p>
      </dgm:t>
    </dgm:pt>
    <dgm:pt modelId="{EBD3C676-561C-4EFE-95DE-69A24BC006F9}">
      <dgm:prSet/>
      <dgm:spPr/>
      <dgm:t>
        <a:bodyPr/>
        <a:lstStyle/>
        <a:p>
          <a:pPr algn="just"/>
          <a:r>
            <a:rPr lang="pl-PL" dirty="0" smtClean="0"/>
            <a:t>Analizę ryzyka szczególnie w zakresie braku popytu wraz z przedstawieniem środków zaradczych.</a:t>
          </a:r>
          <a:endParaRPr lang="pl-PL" dirty="0"/>
        </a:p>
      </dgm:t>
    </dgm:pt>
    <dgm:pt modelId="{7319066B-D0BD-4C1C-8CC9-1B846B12E103}" type="parTrans" cxnId="{36C4DA54-D3E1-4058-9069-E85E1FE274AF}">
      <dgm:prSet/>
      <dgm:spPr/>
      <dgm:t>
        <a:bodyPr/>
        <a:lstStyle/>
        <a:p>
          <a:endParaRPr lang="pl-PL"/>
        </a:p>
      </dgm:t>
    </dgm:pt>
    <dgm:pt modelId="{97108BB4-495F-4950-963F-2D5A5CD4C2E4}" type="sibTrans" cxnId="{36C4DA54-D3E1-4058-9069-E85E1FE274AF}">
      <dgm:prSet/>
      <dgm:spPr/>
      <dgm:t>
        <a:bodyPr/>
        <a:lstStyle/>
        <a:p>
          <a:endParaRPr lang="pl-PL"/>
        </a:p>
      </dgm:t>
    </dgm:pt>
    <dgm:pt modelId="{62BA96B6-361B-4A99-80ED-878AD92B4E1C}">
      <dgm:prSet/>
      <dgm:spPr/>
      <dgm:t>
        <a:bodyPr/>
        <a:lstStyle/>
        <a:p>
          <a:pPr algn="just"/>
          <a:r>
            <a:rPr lang="pl-PL" dirty="0" smtClean="0"/>
            <a:t>Planowane wykorzystanie infrastruktury przez i na rzecz przedsiębiorstw wraz                                          z odpowiednimi wskaźnikami obrazującymi wzrost poziomu współpracy z sektorem biznesu na przykład dotyczącymi ilości umów / przychodów generowanych z sektora biznesu.</a:t>
          </a:r>
          <a:endParaRPr lang="pl-PL" dirty="0"/>
        </a:p>
      </dgm:t>
    </dgm:pt>
    <dgm:pt modelId="{9296602E-4AE9-4B97-902A-5305CE1A4A86}" type="parTrans" cxnId="{D3B69220-E512-4A0C-A945-3A7A05127BEF}">
      <dgm:prSet/>
      <dgm:spPr/>
      <dgm:t>
        <a:bodyPr/>
        <a:lstStyle/>
        <a:p>
          <a:endParaRPr lang="pl-PL"/>
        </a:p>
      </dgm:t>
    </dgm:pt>
    <dgm:pt modelId="{B8A4644C-38EC-4328-99F0-553E1451B131}" type="sibTrans" cxnId="{D3B69220-E512-4A0C-A945-3A7A05127BEF}">
      <dgm:prSet/>
      <dgm:spPr/>
      <dgm:t>
        <a:bodyPr/>
        <a:lstStyle/>
        <a:p>
          <a:endParaRPr lang="pl-PL"/>
        </a:p>
      </dgm:t>
    </dgm:pt>
    <dgm:pt modelId="{73BD735B-FDE7-4586-9042-AD9D707A6410}">
      <dgm:prSet/>
      <dgm:spPr/>
      <dgm:t>
        <a:bodyPr/>
        <a:lstStyle/>
        <a:p>
          <a:pPr algn="just"/>
          <a:r>
            <a:rPr lang="pl-PL" dirty="0" smtClean="0"/>
            <a:t>Przedstawienie wyników osiąganych w przeszłości przez jednostkę w zakresie udziału przychodów z sektora biznesu w ogólnych przychodach jednostki bezpośrednio realizującej projekt.</a:t>
          </a:r>
          <a:endParaRPr lang="pl-PL" dirty="0"/>
        </a:p>
      </dgm:t>
    </dgm:pt>
    <dgm:pt modelId="{E519168A-211F-4B78-B5ED-620590C033AB}" type="parTrans" cxnId="{C1E44F31-3AE5-4C8F-8AA6-E46065A6DEDE}">
      <dgm:prSet/>
      <dgm:spPr/>
      <dgm:t>
        <a:bodyPr/>
        <a:lstStyle/>
        <a:p>
          <a:endParaRPr lang="pl-PL"/>
        </a:p>
      </dgm:t>
    </dgm:pt>
    <dgm:pt modelId="{D9FFFFE0-DE30-4A7E-B4FD-ACF41134767D}" type="sibTrans" cxnId="{C1E44F31-3AE5-4C8F-8AA6-E46065A6DEDE}">
      <dgm:prSet/>
      <dgm:spPr/>
      <dgm:t>
        <a:bodyPr/>
        <a:lstStyle/>
        <a:p>
          <a:endParaRPr lang="pl-PL"/>
        </a:p>
      </dgm:t>
    </dgm:pt>
    <dgm:pt modelId="{36382E28-174E-41A5-8C0D-78341ED5791A}">
      <dgm:prSet/>
      <dgm:spPr/>
      <dgm:t>
        <a:bodyPr/>
        <a:lstStyle/>
        <a:p>
          <a:pPr algn="just"/>
          <a:r>
            <a:rPr lang="pl-PL" dirty="0" smtClean="0"/>
            <a:t>Liczbę wspólnych projektów naukowo-badawczych realizowanych z przedsiębiorcami.</a:t>
          </a:r>
          <a:endParaRPr lang="pl-PL" dirty="0"/>
        </a:p>
      </dgm:t>
    </dgm:pt>
    <dgm:pt modelId="{B33B3ECF-3911-483F-9D97-28B0DEE782C0}" type="parTrans" cxnId="{E1FD7F8F-C275-4041-90D3-3661C1247E14}">
      <dgm:prSet/>
      <dgm:spPr/>
      <dgm:t>
        <a:bodyPr/>
        <a:lstStyle/>
        <a:p>
          <a:endParaRPr lang="pl-PL"/>
        </a:p>
      </dgm:t>
    </dgm:pt>
    <dgm:pt modelId="{AD5C0A20-C5C3-4781-A65E-E99C8D701CA7}" type="sibTrans" cxnId="{E1FD7F8F-C275-4041-90D3-3661C1247E14}">
      <dgm:prSet/>
      <dgm:spPr/>
      <dgm:t>
        <a:bodyPr/>
        <a:lstStyle/>
        <a:p>
          <a:endParaRPr lang="pl-PL"/>
        </a:p>
      </dgm:t>
    </dgm:pt>
    <dgm:pt modelId="{E1440A13-C30E-459C-985B-13A9D4C47C24}">
      <dgm:prSet/>
      <dgm:spPr/>
      <dgm:t>
        <a:bodyPr/>
        <a:lstStyle/>
        <a:p>
          <a:pPr algn="just"/>
          <a:r>
            <a:rPr lang="pl-PL" dirty="0" smtClean="0"/>
            <a:t>Liczbę umów  lub porozumień o współpracy z sektorem gospodarczym</a:t>
          </a:r>
          <a:endParaRPr lang="pl-PL" dirty="0"/>
        </a:p>
      </dgm:t>
    </dgm:pt>
    <dgm:pt modelId="{A3B5441C-B2EB-49AD-A0D1-209A0942D571}" type="parTrans" cxnId="{AD36BE1D-37B2-4AD3-B8D1-298450054000}">
      <dgm:prSet/>
      <dgm:spPr/>
      <dgm:t>
        <a:bodyPr/>
        <a:lstStyle/>
        <a:p>
          <a:endParaRPr lang="pl-PL"/>
        </a:p>
      </dgm:t>
    </dgm:pt>
    <dgm:pt modelId="{DAC44764-5DB7-4E07-805F-41CF00BCAB41}" type="sibTrans" cxnId="{AD36BE1D-37B2-4AD3-B8D1-298450054000}">
      <dgm:prSet/>
      <dgm:spPr/>
      <dgm:t>
        <a:bodyPr/>
        <a:lstStyle/>
        <a:p>
          <a:endParaRPr lang="pl-PL"/>
        </a:p>
      </dgm:t>
    </dgm:pt>
    <dgm:pt modelId="{9355C512-D6D0-4A87-8E50-53B835AB7195}">
      <dgm:prSet/>
      <dgm:spPr/>
      <dgm:t>
        <a:bodyPr/>
        <a:lstStyle/>
        <a:p>
          <a:pPr algn="just"/>
          <a:r>
            <a:rPr lang="pl-PL" dirty="0" smtClean="0"/>
            <a:t>Wykazanie dodatkowego charakteru infrastruktury badawczej w porównaniu do infrastruktury wspartej w latach 2007-2013.</a:t>
          </a:r>
          <a:endParaRPr lang="pl-PL" dirty="0"/>
        </a:p>
      </dgm:t>
    </dgm:pt>
    <dgm:pt modelId="{4D188CE8-6159-46E2-8F0D-C7F03DD3B5BD}" type="parTrans" cxnId="{9E607ED9-82CD-4846-80C3-6E6E390350A5}">
      <dgm:prSet/>
      <dgm:spPr/>
      <dgm:t>
        <a:bodyPr/>
        <a:lstStyle/>
        <a:p>
          <a:endParaRPr lang="pl-PL"/>
        </a:p>
      </dgm:t>
    </dgm:pt>
    <dgm:pt modelId="{D36FE407-C87F-4926-979D-AAEDB16AD7EB}" type="sibTrans" cxnId="{9E607ED9-82CD-4846-80C3-6E6E390350A5}">
      <dgm:prSet/>
      <dgm:spPr/>
      <dgm:t>
        <a:bodyPr/>
        <a:lstStyle/>
        <a:p>
          <a:endParaRPr lang="pl-PL"/>
        </a:p>
      </dgm:t>
    </dgm:pt>
    <dgm:pt modelId="{A9BF4B7A-5B71-4280-BC97-65D4F3C1ED13}" type="pres">
      <dgm:prSet presAssocID="{E670F24B-25E7-4BEB-A576-0156808ABA20}" presName="linear" presStyleCnt="0">
        <dgm:presLayoutVars>
          <dgm:animLvl val="lvl"/>
          <dgm:resizeHandles val="exact"/>
        </dgm:presLayoutVars>
      </dgm:prSet>
      <dgm:spPr/>
      <dgm:t>
        <a:bodyPr/>
        <a:lstStyle/>
        <a:p>
          <a:endParaRPr lang="pl-PL"/>
        </a:p>
      </dgm:t>
    </dgm:pt>
    <dgm:pt modelId="{4AB8E9F9-E619-4350-964E-4A30262DD0C4}" type="pres">
      <dgm:prSet presAssocID="{44A9827F-4EFF-4556-81C5-59E7867D9DB7}" presName="parentText" presStyleLbl="node1" presStyleIdx="0" presStyleCnt="1">
        <dgm:presLayoutVars>
          <dgm:chMax val="0"/>
          <dgm:bulletEnabled val="1"/>
        </dgm:presLayoutVars>
      </dgm:prSet>
      <dgm:spPr/>
      <dgm:t>
        <a:bodyPr/>
        <a:lstStyle/>
        <a:p>
          <a:endParaRPr lang="pl-PL"/>
        </a:p>
      </dgm:t>
    </dgm:pt>
    <dgm:pt modelId="{4D793878-2DB7-4E87-9FAC-59324E2EDCB0}" type="pres">
      <dgm:prSet presAssocID="{44A9827F-4EFF-4556-81C5-59E7867D9DB7}" presName="childText" presStyleLbl="revTx" presStyleIdx="0" presStyleCnt="1">
        <dgm:presLayoutVars>
          <dgm:bulletEnabled val="1"/>
        </dgm:presLayoutVars>
      </dgm:prSet>
      <dgm:spPr/>
      <dgm:t>
        <a:bodyPr/>
        <a:lstStyle/>
        <a:p>
          <a:endParaRPr lang="pl-PL"/>
        </a:p>
      </dgm:t>
    </dgm:pt>
  </dgm:ptLst>
  <dgm:cxnLst>
    <dgm:cxn modelId="{893D50E4-6C04-43A4-9036-FAFCA506E05B}" type="presOf" srcId="{7688CB2D-2B2C-4065-8FC0-DB89167C66C2}" destId="{4D793878-2DB7-4E87-9FAC-59324E2EDCB0}" srcOrd="0" destOrd="0" presId="urn:microsoft.com/office/officeart/2005/8/layout/vList2"/>
    <dgm:cxn modelId="{84E4EECD-570E-48D8-9DCA-CD3DA56EC746}" srcId="{7688CB2D-2B2C-4065-8FC0-DB89167C66C2}" destId="{D99F2C24-1607-4654-B60E-40ABE2A55B98}" srcOrd="0" destOrd="0" parTransId="{4F8BCF8F-7C59-4B0F-9ADA-4C329D0BA918}" sibTransId="{CE11365D-8605-4E4B-8983-F95DB01AA8C6}"/>
    <dgm:cxn modelId="{36C4DA54-D3E1-4058-9069-E85E1FE274AF}" srcId="{7688CB2D-2B2C-4065-8FC0-DB89167C66C2}" destId="{EBD3C676-561C-4EFE-95DE-69A24BC006F9}" srcOrd="3" destOrd="0" parTransId="{7319066B-D0BD-4C1C-8CC9-1B846B12E103}" sibTransId="{97108BB4-495F-4950-963F-2D5A5CD4C2E4}"/>
    <dgm:cxn modelId="{B56B4DB3-C618-444E-8378-A97CDF24A80B}" type="presOf" srcId="{CDEB9803-5E74-4944-850A-218E4839FCB7}" destId="{4D793878-2DB7-4E87-9FAC-59324E2EDCB0}" srcOrd="0" destOrd="3" presId="urn:microsoft.com/office/officeart/2005/8/layout/vList2"/>
    <dgm:cxn modelId="{C1E44F31-3AE5-4C8F-8AA6-E46065A6DEDE}" srcId="{7688CB2D-2B2C-4065-8FC0-DB89167C66C2}" destId="{73BD735B-FDE7-4586-9042-AD9D707A6410}" srcOrd="5" destOrd="0" parTransId="{E519168A-211F-4B78-B5ED-620590C033AB}" sibTransId="{D9FFFFE0-DE30-4A7E-B4FD-ACF41134767D}"/>
    <dgm:cxn modelId="{EFC56BF5-D426-4BBB-A404-95788ACB2E75}" type="presOf" srcId="{E670F24B-25E7-4BEB-A576-0156808ABA20}" destId="{A9BF4B7A-5B71-4280-BC97-65D4F3C1ED13}" srcOrd="0" destOrd="0" presId="urn:microsoft.com/office/officeart/2005/8/layout/vList2"/>
    <dgm:cxn modelId="{AD36BE1D-37B2-4AD3-B8D1-298450054000}" srcId="{7688CB2D-2B2C-4065-8FC0-DB89167C66C2}" destId="{E1440A13-C30E-459C-985B-13A9D4C47C24}" srcOrd="7" destOrd="0" parTransId="{A3B5441C-B2EB-49AD-A0D1-209A0942D571}" sibTransId="{DAC44764-5DB7-4E07-805F-41CF00BCAB41}"/>
    <dgm:cxn modelId="{43452F0C-4410-4AEF-983D-089E49A1338C}" type="presOf" srcId="{EBD3C676-561C-4EFE-95DE-69A24BC006F9}" destId="{4D793878-2DB7-4E87-9FAC-59324E2EDCB0}" srcOrd="0" destOrd="4" presId="urn:microsoft.com/office/officeart/2005/8/layout/vList2"/>
    <dgm:cxn modelId="{D3B69220-E512-4A0C-A945-3A7A05127BEF}" srcId="{7688CB2D-2B2C-4065-8FC0-DB89167C66C2}" destId="{62BA96B6-361B-4A99-80ED-878AD92B4E1C}" srcOrd="4" destOrd="0" parTransId="{9296602E-4AE9-4B97-902A-5305CE1A4A86}" sibTransId="{B8A4644C-38EC-4328-99F0-553E1451B131}"/>
    <dgm:cxn modelId="{6B1EF55E-65F0-4B17-BDF0-C9540608F2CD}" srcId="{7688CB2D-2B2C-4065-8FC0-DB89167C66C2}" destId="{CDEB9803-5E74-4944-850A-218E4839FCB7}" srcOrd="2" destOrd="0" parTransId="{D71B7D69-9757-4F1D-8615-EE29C32F6935}" sibTransId="{54074A40-F799-486D-8329-9D95C8D6C477}"/>
    <dgm:cxn modelId="{7956C294-337C-419B-8A52-2B34287F9241}" type="presOf" srcId="{D99F2C24-1607-4654-B60E-40ABE2A55B98}" destId="{4D793878-2DB7-4E87-9FAC-59324E2EDCB0}" srcOrd="0" destOrd="1" presId="urn:microsoft.com/office/officeart/2005/8/layout/vList2"/>
    <dgm:cxn modelId="{FD8D0582-627E-4747-A918-BDB6E9D6EF70}" type="presOf" srcId="{44A9827F-4EFF-4556-81C5-59E7867D9DB7}" destId="{4AB8E9F9-E619-4350-964E-4A30262DD0C4}" srcOrd="0" destOrd="0" presId="urn:microsoft.com/office/officeart/2005/8/layout/vList2"/>
    <dgm:cxn modelId="{2AB484F5-FC43-4465-B178-F785B62A41A7}" type="presOf" srcId="{E1440A13-C30E-459C-985B-13A9D4C47C24}" destId="{4D793878-2DB7-4E87-9FAC-59324E2EDCB0}" srcOrd="0" destOrd="8" presId="urn:microsoft.com/office/officeart/2005/8/layout/vList2"/>
    <dgm:cxn modelId="{07391A84-8DAD-4C84-B015-9755134E2D84}" type="presOf" srcId="{36382E28-174E-41A5-8C0D-78341ED5791A}" destId="{4D793878-2DB7-4E87-9FAC-59324E2EDCB0}" srcOrd="0" destOrd="7" presId="urn:microsoft.com/office/officeart/2005/8/layout/vList2"/>
    <dgm:cxn modelId="{23C83DD9-8B68-4762-BB05-E46BBE1EEEF4}" srcId="{44A9827F-4EFF-4556-81C5-59E7867D9DB7}" destId="{7688CB2D-2B2C-4065-8FC0-DB89167C66C2}" srcOrd="0" destOrd="0" parTransId="{AF984210-4DB8-488C-BD6D-90A36EBC83D5}" sibTransId="{E9A853AB-B64F-4495-963B-D6DCE55D90B4}"/>
    <dgm:cxn modelId="{B907119B-0559-490D-90D8-6DC5CB55801B}" type="presOf" srcId="{9355C512-D6D0-4A87-8E50-53B835AB7195}" destId="{4D793878-2DB7-4E87-9FAC-59324E2EDCB0}" srcOrd="0" destOrd="9" presId="urn:microsoft.com/office/officeart/2005/8/layout/vList2"/>
    <dgm:cxn modelId="{B4074E54-4E29-4CFC-85AD-FF4FB99E0D41}" srcId="{E670F24B-25E7-4BEB-A576-0156808ABA20}" destId="{44A9827F-4EFF-4556-81C5-59E7867D9DB7}" srcOrd="0" destOrd="0" parTransId="{4ABCC330-D0DB-417B-8BBA-7E551501D9D8}" sibTransId="{C5F341EA-8CE1-4D85-928E-CCB357D1BA36}"/>
    <dgm:cxn modelId="{8F2CEA4B-134A-4CB8-8749-58683913DFA0}" srcId="{7688CB2D-2B2C-4065-8FC0-DB89167C66C2}" destId="{55E0256D-7915-4406-8432-4F2E3545C179}" srcOrd="1" destOrd="0" parTransId="{CF23B32B-DAC1-4924-BCAC-2BF26FCDC47B}" sibTransId="{81934F67-DEA3-42C2-85FD-BD999CDA8F8F}"/>
    <dgm:cxn modelId="{E1FD7F8F-C275-4041-90D3-3661C1247E14}" srcId="{7688CB2D-2B2C-4065-8FC0-DB89167C66C2}" destId="{36382E28-174E-41A5-8C0D-78341ED5791A}" srcOrd="6" destOrd="0" parTransId="{B33B3ECF-3911-483F-9D97-28B0DEE782C0}" sibTransId="{AD5C0A20-C5C3-4781-A65E-E99C8D701CA7}"/>
    <dgm:cxn modelId="{EC4F60AB-DAF7-496A-B90D-4CE189BD6E3C}" type="presOf" srcId="{62BA96B6-361B-4A99-80ED-878AD92B4E1C}" destId="{4D793878-2DB7-4E87-9FAC-59324E2EDCB0}" srcOrd="0" destOrd="5" presId="urn:microsoft.com/office/officeart/2005/8/layout/vList2"/>
    <dgm:cxn modelId="{47A5877C-A029-4ACC-8A9F-4B8A24BBCE74}" type="presOf" srcId="{55E0256D-7915-4406-8432-4F2E3545C179}" destId="{4D793878-2DB7-4E87-9FAC-59324E2EDCB0}" srcOrd="0" destOrd="2" presId="urn:microsoft.com/office/officeart/2005/8/layout/vList2"/>
    <dgm:cxn modelId="{9E607ED9-82CD-4846-80C3-6E6E390350A5}" srcId="{7688CB2D-2B2C-4065-8FC0-DB89167C66C2}" destId="{9355C512-D6D0-4A87-8E50-53B835AB7195}" srcOrd="8" destOrd="0" parTransId="{4D188CE8-6159-46E2-8F0D-C7F03DD3B5BD}" sibTransId="{D36FE407-C87F-4926-979D-AAEDB16AD7EB}"/>
    <dgm:cxn modelId="{14A321AA-F860-490A-B7ED-067ECE5AF262}" type="presOf" srcId="{73BD735B-FDE7-4586-9042-AD9D707A6410}" destId="{4D793878-2DB7-4E87-9FAC-59324E2EDCB0}" srcOrd="0" destOrd="6" presId="urn:microsoft.com/office/officeart/2005/8/layout/vList2"/>
    <dgm:cxn modelId="{47175AEE-8902-4CCF-8103-A633352928F0}" type="presParOf" srcId="{A9BF4B7A-5B71-4280-BC97-65D4F3C1ED13}" destId="{4AB8E9F9-E619-4350-964E-4A30262DD0C4}" srcOrd="0" destOrd="0" presId="urn:microsoft.com/office/officeart/2005/8/layout/vList2"/>
    <dgm:cxn modelId="{0F5476C2-DAB8-434E-AA92-6E0BBEF12583}" type="presParOf" srcId="{A9BF4B7A-5B71-4280-BC97-65D4F3C1ED13}" destId="{4D793878-2DB7-4E87-9FAC-59324E2EDCB0}"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B4E5EACD-85A3-40DC-B85E-4826BD6ED2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D16EE545-7109-4A8D-8131-FC0EFC5A85EB}">
      <dgm:prSet phldrT="[Tekst]"/>
      <dgm:spPr>
        <a:solidFill>
          <a:srgbClr val="A8CDD7"/>
        </a:solidFill>
      </dgm:spPr>
      <dgm:t>
        <a:bodyPr/>
        <a:lstStyle/>
        <a:p>
          <a:r>
            <a:rPr lang="pl-PL" dirty="0" smtClean="0"/>
            <a:t>1. Zgodność z politykami horyzontalnymi</a:t>
          </a:r>
          <a:endParaRPr lang="pl-PL" dirty="0"/>
        </a:p>
      </dgm:t>
    </dgm:pt>
    <dgm:pt modelId="{F157EE92-D6A7-447E-B831-EA07AC6170C8}" type="parTrans" cxnId="{394220EA-B5BC-4F15-84BC-736FFC469F56}">
      <dgm:prSet/>
      <dgm:spPr/>
      <dgm:t>
        <a:bodyPr/>
        <a:lstStyle/>
        <a:p>
          <a:endParaRPr lang="pl-PL"/>
        </a:p>
      </dgm:t>
    </dgm:pt>
    <dgm:pt modelId="{4D9B68EB-F67C-4F33-B4F1-478D05DC6374}" type="sibTrans" cxnId="{394220EA-B5BC-4F15-84BC-736FFC469F56}">
      <dgm:prSet/>
      <dgm:spPr/>
      <dgm:t>
        <a:bodyPr/>
        <a:lstStyle/>
        <a:p>
          <a:endParaRPr lang="pl-PL"/>
        </a:p>
      </dgm:t>
    </dgm:pt>
    <dgm:pt modelId="{5417026F-87C0-4B95-9683-791699E1933A}">
      <dgm:prSet phldrT="[Tekst]"/>
      <dgm:spPr/>
      <dgm:t>
        <a:bodyPr/>
        <a:lstStyle/>
        <a:p>
          <a:pPr algn="just"/>
          <a:r>
            <a:rPr lang="pl-PL" dirty="0" smtClean="0"/>
            <a:t>Weryfikacja zgodności projektu z horyzontalnymi zasadami UE, tj.:</a:t>
          </a:r>
          <a:endParaRPr lang="pl-PL" dirty="0"/>
        </a:p>
      </dgm:t>
    </dgm:pt>
    <dgm:pt modelId="{38F0B03A-750B-4D18-A531-EFD3A509B50A}" type="parTrans" cxnId="{8D2DBC25-726F-4925-AFD4-B87E9784F9DB}">
      <dgm:prSet/>
      <dgm:spPr/>
      <dgm:t>
        <a:bodyPr/>
        <a:lstStyle/>
        <a:p>
          <a:endParaRPr lang="pl-PL"/>
        </a:p>
      </dgm:t>
    </dgm:pt>
    <dgm:pt modelId="{C200DA0D-4A60-4FC7-B78A-09CEA0BE6C43}" type="sibTrans" cxnId="{8D2DBC25-726F-4925-AFD4-B87E9784F9DB}">
      <dgm:prSet/>
      <dgm:spPr/>
      <dgm:t>
        <a:bodyPr/>
        <a:lstStyle/>
        <a:p>
          <a:endParaRPr lang="pl-PL"/>
        </a:p>
      </dgm:t>
    </dgm:pt>
    <dgm:pt modelId="{B247A428-2BE9-46A7-BB6B-44269491870D}">
      <dgm:prSet phldrT="[Tekst]"/>
      <dgm:spPr>
        <a:solidFill>
          <a:srgbClr val="A8CDD7"/>
        </a:solidFill>
      </dgm:spPr>
      <dgm:t>
        <a:bodyPr/>
        <a:lstStyle/>
        <a:p>
          <a:r>
            <a:rPr lang="pl-PL" dirty="0" smtClean="0"/>
            <a:t>2. Wykonalność instytucjonalna oraz finansowa projektu</a:t>
          </a:r>
          <a:endParaRPr lang="pl-PL" dirty="0"/>
        </a:p>
      </dgm:t>
    </dgm:pt>
    <dgm:pt modelId="{157F2105-F5FA-48E2-B3EB-F8D996B85893}" type="parTrans" cxnId="{440158FB-226B-489A-B9C8-542B5B530A1F}">
      <dgm:prSet/>
      <dgm:spPr/>
      <dgm:t>
        <a:bodyPr/>
        <a:lstStyle/>
        <a:p>
          <a:endParaRPr lang="pl-PL"/>
        </a:p>
      </dgm:t>
    </dgm:pt>
    <dgm:pt modelId="{3B74E30E-D4B1-4B82-BD4C-16A51CA30D78}" type="sibTrans" cxnId="{440158FB-226B-489A-B9C8-542B5B530A1F}">
      <dgm:prSet/>
      <dgm:spPr/>
      <dgm:t>
        <a:bodyPr/>
        <a:lstStyle/>
        <a:p>
          <a:endParaRPr lang="pl-PL"/>
        </a:p>
      </dgm:t>
    </dgm:pt>
    <dgm:pt modelId="{DD4729EF-FF55-4CBE-B40C-AB657971594A}">
      <dgm:prSet phldrT="[Tekst]"/>
      <dgm:spPr/>
      <dgm:t>
        <a:bodyPr/>
        <a:lstStyle/>
        <a:p>
          <a:pPr algn="just"/>
          <a:r>
            <a:rPr lang="pl-PL" dirty="0" smtClean="0"/>
            <a:t>Weryfikacja polegać będzie na sprawdzeniu: </a:t>
          </a:r>
          <a:endParaRPr lang="pl-PL" dirty="0"/>
        </a:p>
      </dgm:t>
    </dgm:pt>
    <dgm:pt modelId="{D816D1E4-6DEA-422F-8B88-BE062D1C11EB}" type="parTrans" cxnId="{6E7F2BA9-8E50-45BD-8073-C60CC3A61421}">
      <dgm:prSet/>
      <dgm:spPr/>
      <dgm:t>
        <a:bodyPr/>
        <a:lstStyle/>
        <a:p>
          <a:endParaRPr lang="pl-PL"/>
        </a:p>
      </dgm:t>
    </dgm:pt>
    <dgm:pt modelId="{7E19BDE4-6CC8-46BC-A1B8-0BB1D49CD491}" type="sibTrans" cxnId="{6E7F2BA9-8E50-45BD-8073-C60CC3A61421}">
      <dgm:prSet/>
      <dgm:spPr/>
      <dgm:t>
        <a:bodyPr/>
        <a:lstStyle/>
        <a:p>
          <a:endParaRPr lang="pl-PL"/>
        </a:p>
      </dgm:t>
    </dgm:pt>
    <dgm:pt modelId="{D631141D-3153-4D44-9FAB-D42C7CCAE445}">
      <dgm:prSet/>
      <dgm:spPr/>
      <dgm:t>
        <a:bodyPr/>
        <a:lstStyle/>
        <a:p>
          <a:pPr algn="just"/>
          <a:r>
            <a:rPr lang="x-none" dirty="0" smtClean="0"/>
            <a:t>propagowania równości mężczyzn i kobiet</a:t>
          </a:r>
          <a:r>
            <a:rPr lang="pl-PL" dirty="0" smtClean="0"/>
            <a:t>,</a:t>
          </a:r>
          <a:endParaRPr lang="pl-PL" dirty="0"/>
        </a:p>
      </dgm:t>
    </dgm:pt>
    <dgm:pt modelId="{9B653F79-5909-460C-B97F-B2A57E053BF1}" type="parTrans" cxnId="{D6E3AC0A-D3DA-4FD1-9737-C31FEF6FC60A}">
      <dgm:prSet/>
      <dgm:spPr/>
      <dgm:t>
        <a:bodyPr/>
        <a:lstStyle/>
        <a:p>
          <a:endParaRPr lang="pl-PL"/>
        </a:p>
      </dgm:t>
    </dgm:pt>
    <dgm:pt modelId="{036B7704-235E-4FC6-9187-04BC0C9DEF08}" type="sibTrans" cxnId="{D6E3AC0A-D3DA-4FD1-9737-C31FEF6FC60A}">
      <dgm:prSet/>
      <dgm:spPr/>
      <dgm:t>
        <a:bodyPr/>
        <a:lstStyle/>
        <a:p>
          <a:endParaRPr lang="pl-PL"/>
        </a:p>
      </dgm:t>
    </dgm:pt>
    <dgm:pt modelId="{52264A46-1DFA-4A5B-B1B4-9125C4D22DA0}">
      <dgm:prSet/>
      <dgm:spPr/>
      <dgm:t>
        <a:bodyPr/>
        <a:lstStyle/>
        <a:p>
          <a:pPr algn="just"/>
          <a:r>
            <a:rPr lang="x-none" dirty="0" smtClean="0"/>
            <a:t>niedyskryminacji, w tym ze względu na niepełnosprawność</a:t>
          </a:r>
          <a:r>
            <a:rPr lang="pl-PL" dirty="0" smtClean="0"/>
            <a:t>,</a:t>
          </a:r>
          <a:endParaRPr lang="pl-PL" dirty="0"/>
        </a:p>
      </dgm:t>
    </dgm:pt>
    <dgm:pt modelId="{891486B7-6E59-4EB5-A999-06570349C08D}" type="parTrans" cxnId="{C7C845B5-D2B8-4F97-B889-1841398E9D47}">
      <dgm:prSet/>
      <dgm:spPr/>
      <dgm:t>
        <a:bodyPr/>
        <a:lstStyle/>
        <a:p>
          <a:endParaRPr lang="pl-PL"/>
        </a:p>
      </dgm:t>
    </dgm:pt>
    <dgm:pt modelId="{D678F2B5-36E8-42BB-A18C-02A8D92C2414}" type="sibTrans" cxnId="{C7C845B5-D2B8-4F97-B889-1841398E9D47}">
      <dgm:prSet/>
      <dgm:spPr/>
      <dgm:t>
        <a:bodyPr/>
        <a:lstStyle/>
        <a:p>
          <a:endParaRPr lang="pl-PL"/>
        </a:p>
      </dgm:t>
    </dgm:pt>
    <dgm:pt modelId="{FC79B24F-7B94-4797-8700-44D9AE5B0524}">
      <dgm:prSet/>
      <dgm:spPr/>
      <dgm:t>
        <a:bodyPr/>
        <a:lstStyle/>
        <a:p>
          <a:pPr algn="just"/>
          <a:r>
            <a:rPr lang="pl-PL" dirty="0" smtClean="0"/>
            <a:t>zrównoważonego rozwoju.</a:t>
          </a:r>
          <a:endParaRPr lang="pl-PL" dirty="0"/>
        </a:p>
      </dgm:t>
    </dgm:pt>
    <dgm:pt modelId="{25946B4A-8D98-4AE4-9919-B7A2257D6D6D}" type="parTrans" cxnId="{821932B8-4293-4A3B-B657-517ED478827D}">
      <dgm:prSet/>
      <dgm:spPr/>
      <dgm:t>
        <a:bodyPr/>
        <a:lstStyle/>
        <a:p>
          <a:endParaRPr lang="pl-PL"/>
        </a:p>
      </dgm:t>
    </dgm:pt>
    <dgm:pt modelId="{4D95A145-F438-450E-AB34-51E78B6BFBDD}" type="sibTrans" cxnId="{821932B8-4293-4A3B-B657-517ED478827D}">
      <dgm:prSet/>
      <dgm:spPr/>
      <dgm:t>
        <a:bodyPr/>
        <a:lstStyle/>
        <a:p>
          <a:endParaRPr lang="pl-PL"/>
        </a:p>
      </dgm:t>
    </dgm:pt>
    <dgm:pt modelId="{796F8C94-9FFF-429A-8814-9A9BB4796AF4}">
      <dgm:prSet/>
      <dgm:spPr/>
      <dgm:t>
        <a:bodyPr/>
        <a:lstStyle/>
        <a:p>
          <a:pPr algn="just"/>
          <a:r>
            <a:rPr lang="pl-PL" dirty="0" smtClean="0"/>
            <a:t>czy wnioskodawca dysponuje m.in. odpowiednimi zasobami ludzkimi, rzeczowymi, niematerialnymi, doświadczeniem niezbędnymi do prawidłowej realizacji projektu oraz osiągnięcia jego celów. </a:t>
          </a:r>
          <a:endParaRPr lang="pl-PL" dirty="0"/>
        </a:p>
      </dgm:t>
    </dgm:pt>
    <dgm:pt modelId="{A08BA7DD-E0F3-498E-AC34-5F8106F63532}" type="parTrans" cxnId="{F9221EB3-2BC7-4F72-A35E-43A333F5CBCD}">
      <dgm:prSet/>
      <dgm:spPr/>
      <dgm:t>
        <a:bodyPr/>
        <a:lstStyle/>
        <a:p>
          <a:endParaRPr lang="pl-PL"/>
        </a:p>
      </dgm:t>
    </dgm:pt>
    <dgm:pt modelId="{5DDD8349-CAD0-4D5F-891E-45CBEFC5E1B8}" type="sibTrans" cxnId="{F9221EB3-2BC7-4F72-A35E-43A333F5CBCD}">
      <dgm:prSet/>
      <dgm:spPr/>
      <dgm:t>
        <a:bodyPr/>
        <a:lstStyle/>
        <a:p>
          <a:endParaRPr lang="pl-PL"/>
        </a:p>
      </dgm:t>
    </dgm:pt>
    <dgm:pt modelId="{10AE747B-568F-4022-A86F-1A4731C97252}">
      <dgm:prSet/>
      <dgm:spPr/>
      <dgm:t>
        <a:bodyPr/>
        <a:lstStyle/>
        <a:p>
          <a:pPr algn="just"/>
          <a:r>
            <a:rPr lang="pl-PL" dirty="0" smtClean="0"/>
            <a:t>czy wnioskodawca dysponuje odpowiednimi środkami finansowym umożliwiającymi realizację projektu biorąc pod uwagę zaplanowany budżet oraz harmonogram jego realizacji. </a:t>
          </a:r>
          <a:endParaRPr lang="pl-PL" dirty="0"/>
        </a:p>
      </dgm:t>
    </dgm:pt>
    <dgm:pt modelId="{7B877006-AAD3-4B02-9EF7-447596381ADB}" type="parTrans" cxnId="{2F8BF5AF-467C-467E-93A6-EC50A26475D5}">
      <dgm:prSet/>
      <dgm:spPr/>
      <dgm:t>
        <a:bodyPr/>
        <a:lstStyle/>
        <a:p>
          <a:endParaRPr lang="pl-PL"/>
        </a:p>
      </dgm:t>
    </dgm:pt>
    <dgm:pt modelId="{D0881F16-407E-4327-BC3F-E67432B1D8DD}" type="sibTrans" cxnId="{2F8BF5AF-467C-467E-93A6-EC50A26475D5}">
      <dgm:prSet/>
      <dgm:spPr/>
      <dgm:t>
        <a:bodyPr/>
        <a:lstStyle/>
        <a:p>
          <a:endParaRPr lang="pl-PL"/>
        </a:p>
      </dgm:t>
    </dgm:pt>
    <dgm:pt modelId="{12D7D45B-1FC0-4BBD-BB83-72D667C24ED1}" type="pres">
      <dgm:prSet presAssocID="{B4E5EACD-85A3-40DC-B85E-4826BD6ED228}" presName="linear" presStyleCnt="0">
        <dgm:presLayoutVars>
          <dgm:animLvl val="lvl"/>
          <dgm:resizeHandles val="exact"/>
        </dgm:presLayoutVars>
      </dgm:prSet>
      <dgm:spPr/>
      <dgm:t>
        <a:bodyPr/>
        <a:lstStyle/>
        <a:p>
          <a:endParaRPr lang="pl-PL"/>
        </a:p>
      </dgm:t>
    </dgm:pt>
    <dgm:pt modelId="{B83CB5A6-0C82-4431-93FD-EE0DE72BC5DA}" type="pres">
      <dgm:prSet presAssocID="{D16EE545-7109-4A8D-8131-FC0EFC5A85EB}" presName="parentText" presStyleLbl="node1" presStyleIdx="0" presStyleCnt="2">
        <dgm:presLayoutVars>
          <dgm:chMax val="0"/>
          <dgm:bulletEnabled val="1"/>
        </dgm:presLayoutVars>
      </dgm:prSet>
      <dgm:spPr/>
      <dgm:t>
        <a:bodyPr/>
        <a:lstStyle/>
        <a:p>
          <a:endParaRPr lang="pl-PL"/>
        </a:p>
      </dgm:t>
    </dgm:pt>
    <dgm:pt modelId="{4CF8EDF1-273D-45AD-8CB6-F867B56E7A2B}" type="pres">
      <dgm:prSet presAssocID="{D16EE545-7109-4A8D-8131-FC0EFC5A85EB}" presName="childText" presStyleLbl="revTx" presStyleIdx="0" presStyleCnt="2">
        <dgm:presLayoutVars>
          <dgm:bulletEnabled val="1"/>
        </dgm:presLayoutVars>
      </dgm:prSet>
      <dgm:spPr/>
      <dgm:t>
        <a:bodyPr/>
        <a:lstStyle/>
        <a:p>
          <a:endParaRPr lang="pl-PL"/>
        </a:p>
      </dgm:t>
    </dgm:pt>
    <dgm:pt modelId="{C984F602-B0D2-4FCB-9C8A-7B7E4C392DA8}" type="pres">
      <dgm:prSet presAssocID="{B247A428-2BE9-46A7-BB6B-44269491870D}" presName="parentText" presStyleLbl="node1" presStyleIdx="1" presStyleCnt="2">
        <dgm:presLayoutVars>
          <dgm:chMax val="0"/>
          <dgm:bulletEnabled val="1"/>
        </dgm:presLayoutVars>
      </dgm:prSet>
      <dgm:spPr/>
      <dgm:t>
        <a:bodyPr/>
        <a:lstStyle/>
        <a:p>
          <a:endParaRPr lang="pl-PL"/>
        </a:p>
      </dgm:t>
    </dgm:pt>
    <dgm:pt modelId="{DE22559F-5B9F-4FEB-AE48-F176F1ED501C}" type="pres">
      <dgm:prSet presAssocID="{B247A428-2BE9-46A7-BB6B-44269491870D}" presName="childText" presStyleLbl="revTx" presStyleIdx="1" presStyleCnt="2">
        <dgm:presLayoutVars>
          <dgm:bulletEnabled val="1"/>
        </dgm:presLayoutVars>
      </dgm:prSet>
      <dgm:spPr/>
      <dgm:t>
        <a:bodyPr/>
        <a:lstStyle/>
        <a:p>
          <a:endParaRPr lang="pl-PL"/>
        </a:p>
      </dgm:t>
    </dgm:pt>
  </dgm:ptLst>
  <dgm:cxnLst>
    <dgm:cxn modelId="{0B249386-5873-47F9-B89C-915CD0ED4272}" type="presOf" srcId="{B4E5EACD-85A3-40DC-B85E-4826BD6ED228}" destId="{12D7D45B-1FC0-4BBD-BB83-72D667C24ED1}" srcOrd="0" destOrd="0" presId="urn:microsoft.com/office/officeart/2005/8/layout/vList2"/>
    <dgm:cxn modelId="{B340840E-A8FD-401E-8FB6-38464CF73A22}" type="presOf" srcId="{796F8C94-9FFF-429A-8814-9A9BB4796AF4}" destId="{DE22559F-5B9F-4FEB-AE48-F176F1ED501C}" srcOrd="0" destOrd="1" presId="urn:microsoft.com/office/officeart/2005/8/layout/vList2"/>
    <dgm:cxn modelId="{394220EA-B5BC-4F15-84BC-736FFC469F56}" srcId="{B4E5EACD-85A3-40DC-B85E-4826BD6ED228}" destId="{D16EE545-7109-4A8D-8131-FC0EFC5A85EB}" srcOrd="0" destOrd="0" parTransId="{F157EE92-D6A7-447E-B831-EA07AC6170C8}" sibTransId="{4D9B68EB-F67C-4F33-B4F1-478D05DC6374}"/>
    <dgm:cxn modelId="{2F8BF5AF-467C-467E-93A6-EC50A26475D5}" srcId="{DD4729EF-FF55-4CBE-B40C-AB657971594A}" destId="{10AE747B-568F-4022-A86F-1A4731C97252}" srcOrd="1" destOrd="0" parTransId="{7B877006-AAD3-4B02-9EF7-447596381ADB}" sibTransId="{D0881F16-407E-4327-BC3F-E67432B1D8DD}"/>
    <dgm:cxn modelId="{8D2DBC25-726F-4925-AFD4-B87E9784F9DB}" srcId="{D16EE545-7109-4A8D-8131-FC0EFC5A85EB}" destId="{5417026F-87C0-4B95-9683-791699E1933A}" srcOrd="0" destOrd="0" parTransId="{38F0B03A-750B-4D18-A531-EFD3A509B50A}" sibTransId="{C200DA0D-4A60-4FC7-B78A-09CEA0BE6C43}"/>
    <dgm:cxn modelId="{F9221EB3-2BC7-4F72-A35E-43A333F5CBCD}" srcId="{DD4729EF-FF55-4CBE-B40C-AB657971594A}" destId="{796F8C94-9FFF-429A-8814-9A9BB4796AF4}" srcOrd="0" destOrd="0" parTransId="{A08BA7DD-E0F3-498E-AC34-5F8106F63532}" sibTransId="{5DDD8349-CAD0-4D5F-891E-45CBEFC5E1B8}"/>
    <dgm:cxn modelId="{0F25D076-3FD3-4DBF-946B-D50F88671515}" type="presOf" srcId="{FC79B24F-7B94-4797-8700-44D9AE5B0524}" destId="{4CF8EDF1-273D-45AD-8CB6-F867B56E7A2B}" srcOrd="0" destOrd="3" presId="urn:microsoft.com/office/officeart/2005/8/layout/vList2"/>
    <dgm:cxn modelId="{F8122B0F-F3C3-4B9C-BFEE-EDB779A24AD5}" type="presOf" srcId="{B247A428-2BE9-46A7-BB6B-44269491870D}" destId="{C984F602-B0D2-4FCB-9C8A-7B7E4C392DA8}" srcOrd="0" destOrd="0" presId="urn:microsoft.com/office/officeart/2005/8/layout/vList2"/>
    <dgm:cxn modelId="{2E3F4DF8-4856-4760-979D-AC28617B4BF1}" type="presOf" srcId="{5417026F-87C0-4B95-9683-791699E1933A}" destId="{4CF8EDF1-273D-45AD-8CB6-F867B56E7A2B}" srcOrd="0" destOrd="0" presId="urn:microsoft.com/office/officeart/2005/8/layout/vList2"/>
    <dgm:cxn modelId="{440158FB-226B-489A-B9C8-542B5B530A1F}" srcId="{B4E5EACD-85A3-40DC-B85E-4826BD6ED228}" destId="{B247A428-2BE9-46A7-BB6B-44269491870D}" srcOrd="1" destOrd="0" parTransId="{157F2105-F5FA-48E2-B3EB-F8D996B85893}" sibTransId="{3B74E30E-D4B1-4B82-BD4C-16A51CA30D78}"/>
    <dgm:cxn modelId="{365E3FEC-2B39-4E35-B6C6-C3EBDB5532FD}" type="presOf" srcId="{D16EE545-7109-4A8D-8131-FC0EFC5A85EB}" destId="{B83CB5A6-0C82-4431-93FD-EE0DE72BC5DA}" srcOrd="0" destOrd="0" presId="urn:microsoft.com/office/officeart/2005/8/layout/vList2"/>
    <dgm:cxn modelId="{8029260A-222B-4205-BD45-8A1AB3755524}" type="presOf" srcId="{D631141D-3153-4D44-9FAB-D42C7CCAE445}" destId="{4CF8EDF1-273D-45AD-8CB6-F867B56E7A2B}" srcOrd="0" destOrd="1" presId="urn:microsoft.com/office/officeart/2005/8/layout/vList2"/>
    <dgm:cxn modelId="{C7C845B5-D2B8-4F97-B889-1841398E9D47}" srcId="{5417026F-87C0-4B95-9683-791699E1933A}" destId="{52264A46-1DFA-4A5B-B1B4-9125C4D22DA0}" srcOrd="1" destOrd="0" parTransId="{891486B7-6E59-4EB5-A999-06570349C08D}" sibTransId="{D678F2B5-36E8-42BB-A18C-02A8D92C2414}"/>
    <dgm:cxn modelId="{CAB5CDFE-05DB-4672-9D3B-56F5DBFDB864}" type="presOf" srcId="{52264A46-1DFA-4A5B-B1B4-9125C4D22DA0}" destId="{4CF8EDF1-273D-45AD-8CB6-F867B56E7A2B}" srcOrd="0" destOrd="2" presId="urn:microsoft.com/office/officeart/2005/8/layout/vList2"/>
    <dgm:cxn modelId="{A3637C0C-451A-466A-8594-1EDC05CFCFAD}" type="presOf" srcId="{DD4729EF-FF55-4CBE-B40C-AB657971594A}" destId="{DE22559F-5B9F-4FEB-AE48-F176F1ED501C}" srcOrd="0" destOrd="0" presId="urn:microsoft.com/office/officeart/2005/8/layout/vList2"/>
    <dgm:cxn modelId="{6E7F2BA9-8E50-45BD-8073-C60CC3A61421}" srcId="{B247A428-2BE9-46A7-BB6B-44269491870D}" destId="{DD4729EF-FF55-4CBE-B40C-AB657971594A}" srcOrd="0" destOrd="0" parTransId="{D816D1E4-6DEA-422F-8B88-BE062D1C11EB}" sibTransId="{7E19BDE4-6CC8-46BC-A1B8-0BB1D49CD491}"/>
    <dgm:cxn modelId="{821932B8-4293-4A3B-B657-517ED478827D}" srcId="{5417026F-87C0-4B95-9683-791699E1933A}" destId="{FC79B24F-7B94-4797-8700-44D9AE5B0524}" srcOrd="2" destOrd="0" parTransId="{25946B4A-8D98-4AE4-9919-B7A2257D6D6D}" sibTransId="{4D95A145-F438-450E-AB34-51E78B6BFBDD}"/>
    <dgm:cxn modelId="{D6E3AC0A-D3DA-4FD1-9737-C31FEF6FC60A}" srcId="{5417026F-87C0-4B95-9683-791699E1933A}" destId="{D631141D-3153-4D44-9FAB-D42C7CCAE445}" srcOrd="0" destOrd="0" parTransId="{9B653F79-5909-460C-B97F-B2A57E053BF1}" sibTransId="{036B7704-235E-4FC6-9187-04BC0C9DEF08}"/>
    <dgm:cxn modelId="{6B9C9A77-3E4F-4C4E-8618-CF3CF5257561}" type="presOf" srcId="{10AE747B-568F-4022-A86F-1A4731C97252}" destId="{DE22559F-5B9F-4FEB-AE48-F176F1ED501C}" srcOrd="0" destOrd="2" presId="urn:microsoft.com/office/officeart/2005/8/layout/vList2"/>
    <dgm:cxn modelId="{24D4DF42-B148-4E47-8C18-6C342CDF7B69}" type="presParOf" srcId="{12D7D45B-1FC0-4BBD-BB83-72D667C24ED1}" destId="{B83CB5A6-0C82-4431-93FD-EE0DE72BC5DA}" srcOrd="0" destOrd="0" presId="urn:microsoft.com/office/officeart/2005/8/layout/vList2"/>
    <dgm:cxn modelId="{43E7A2C8-5726-4534-B475-7B0EB09C55CD}" type="presParOf" srcId="{12D7D45B-1FC0-4BBD-BB83-72D667C24ED1}" destId="{4CF8EDF1-273D-45AD-8CB6-F867B56E7A2B}" srcOrd="1" destOrd="0" presId="urn:microsoft.com/office/officeart/2005/8/layout/vList2"/>
    <dgm:cxn modelId="{F4809350-1A81-40C2-8A79-210E7C5806C9}" type="presParOf" srcId="{12D7D45B-1FC0-4BBD-BB83-72D667C24ED1}" destId="{C984F602-B0D2-4FCB-9C8A-7B7E4C392DA8}" srcOrd="2" destOrd="0" presId="urn:microsoft.com/office/officeart/2005/8/layout/vList2"/>
    <dgm:cxn modelId="{ED7ADD39-DB0A-4D49-83BC-7DADDDC373E4}" type="presParOf" srcId="{12D7D45B-1FC0-4BBD-BB83-72D667C24ED1}" destId="{DE22559F-5B9F-4FEB-AE48-F176F1ED501C}"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9860165C-231B-494B-ACAE-EB6E35E74E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C44478E6-21C9-4998-A2AB-AE4F245BDCBB}">
      <dgm:prSet phldrT="[Tekst]"/>
      <dgm:spPr>
        <a:solidFill>
          <a:srgbClr val="A8CDD7"/>
        </a:solidFill>
      </dgm:spPr>
      <dgm:t>
        <a:bodyPr/>
        <a:lstStyle/>
        <a:p>
          <a:r>
            <a:rPr lang="pl-PL" dirty="0" smtClean="0"/>
            <a:t>3. Zasadność oraz racjonalność zaplanowanych wydatków</a:t>
          </a:r>
          <a:endParaRPr lang="pl-PL" dirty="0"/>
        </a:p>
      </dgm:t>
    </dgm:pt>
    <dgm:pt modelId="{91710ED7-DF35-4F5B-A661-41C671EC8758}" type="parTrans" cxnId="{2717D1CB-9BE8-4CD9-926B-D2C943F55256}">
      <dgm:prSet/>
      <dgm:spPr/>
      <dgm:t>
        <a:bodyPr/>
        <a:lstStyle/>
        <a:p>
          <a:endParaRPr lang="pl-PL"/>
        </a:p>
      </dgm:t>
    </dgm:pt>
    <dgm:pt modelId="{39ABF83F-B2AF-49CA-8A69-63C1D6A03E48}" type="sibTrans" cxnId="{2717D1CB-9BE8-4CD9-926B-D2C943F55256}">
      <dgm:prSet/>
      <dgm:spPr/>
      <dgm:t>
        <a:bodyPr/>
        <a:lstStyle/>
        <a:p>
          <a:endParaRPr lang="pl-PL"/>
        </a:p>
      </dgm:t>
    </dgm:pt>
    <dgm:pt modelId="{5C21AA47-662D-40B2-8FEC-D0C2E180989F}">
      <dgm:prSet phldrT="[Tekst]"/>
      <dgm:spPr/>
      <dgm:t>
        <a:bodyPr/>
        <a:lstStyle/>
        <a:p>
          <a:pPr algn="just"/>
          <a:r>
            <a:rPr lang="x-none" dirty="0" smtClean="0"/>
            <a:t>Weryfikacji podlegać będzie </a:t>
          </a:r>
          <a:r>
            <a:rPr lang="pl-PL" dirty="0" smtClean="0"/>
            <a:t>czy </a:t>
          </a:r>
          <a:r>
            <a:rPr lang="x-none" dirty="0" smtClean="0"/>
            <a:t>wydatki planowane do poniesienia są uzasadnione i racjonalne w stosunku do zaplanowanych przez wnioskodawcę działań a także niezbędne do osiągnięcia zakładanych rezultatów i celów projektu.</a:t>
          </a:r>
          <a:endParaRPr lang="pl-PL" dirty="0"/>
        </a:p>
      </dgm:t>
    </dgm:pt>
    <dgm:pt modelId="{31A96B14-53F3-4557-AEDA-3A1096C69EBA}" type="parTrans" cxnId="{4487CD2A-C332-4C35-90BA-DBCB8A67C0FA}">
      <dgm:prSet/>
      <dgm:spPr/>
      <dgm:t>
        <a:bodyPr/>
        <a:lstStyle/>
        <a:p>
          <a:endParaRPr lang="pl-PL"/>
        </a:p>
      </dgm:t>
    </dgm:pt>
    <dgm:pt modelId="{97ECCD6C-09F6-4E6B-971B-A0C1135C3303}" type="sibTrans" cxnId="{4487CD2A-C332-4C35-90BA-DBCB8A67C0FA}">
      <dgm:prSet/>
      <dgm:spPr/>
      <dgm:t>
        <a:bodyPr/>
        <a:lstStyle/>
        <a:p>
          <a:endParaRPr lang="pl-PL"/>
        </a:p>
      </dgm:t>
    </dgm:pt>
    <dgm:pt modelId="{DBAB08FF-7125-4B61-AB11-8AC797B98C78}">
      <dgm:prSet phldrT="[Tekst]"/>
      <dgm:spPr>
        <a:solidFill>
          <a:srgbClr val="A8CDD7"/>
        </a:solidFill>
      </dgm:spPr>
      <dgm:t>
        <a:bodyPr/>
        <a:lstStyle/>
        <a:p>
          <a:r>
            <a:rPr lang="pl-PL" dirty="0" smtClean="0"/>
            <a:t>4. Realność wskaźników </a:t>
          </a:r>
          <a:endParaRPr lang="pl-PL" dirty="0"/>
        </a:p>
      </dgm:t>
    </dgm:pt>
    <dgm:pt modelId="{749B5E7A-F914-4CE9-BB8B-82FC1C33B6AE}" type="parTrans" cxnId="{5E160D0E-2C26-4360-AA15-79AA751C93D3}">
      <dgm:prSet/>
      <dgm:spPr/>
      <dgm:t>
        <a:bodyPr/>
        <a:lstStyle/>
        <a:p>
          <a:endParaRPr lang="pl-PL"/>
        </a:p>
      </dgm:t>
    </dgm:pt>
    <dgm:pt modelId="{A8433530-AC76-4D63-923C-AE154543ECB2}" type="sibTrans" cxnId="{5E160D0E-2C26-4360-AA15-79AA751C93D3}">
      <dgm:prSet/>
      <dgm:spPr/>
      <dgm:t>
        <a:bodyPr/>
        <a:lstStyle/>
        <a:p>
          <a:endParaRPr lang="pl-PL"/>
        </a:p>
      </dgm:t>
    </dgm:pt>
    <dgm:pt modelId="{F4BB1B8C-021C-43F4-B290-7827AEEDF296}">
      <dgm:prSet phldrT="[Tekst]"/>
      <dgm:spPr/>
      <dgm:t>
        <a:bodyPr/>
        <a:lstStyle/>
        <a:p>
          <a:pPr algn="just"/>
          <a:r>
            <a:rPr lang="pl-PL" dirty="0" smtClean="0"/>
            <a:t>Weryfikacji podlegać będzie wiarygodność oraz możliwość osiągnięcia zakładanych wartości wskaźników przy założonym sposobie realizacji projektu. </a:t>
          </a:r>
          <a:endParaRPr lang="pl-PL" dirty="0"/>
        </a:p>
      </dgm:t>
    </dgm:pt>
    <dgm:pt modelId="{7AB905AC-3C7F-4C17-B8E0-1334A972790A}" type="parTrans" cxnId="{EA746DF3-3ADA-4E9F-9CDB-454A593BA4C4}">
      <dgm:prSet/>
      <dgm:spPr/>
      <dgm:t>
        <a:bodyPr/>
        <a:lstStyle/>
        <a:p>
          <a:endParaRPr lang="pl-PL"/>
        </a:p>
      </dgm:t>
    </dgm:pt>
    <dgm:pt modelId="{55D067EE-F58A-4CAC-A0A5-5969D9AB7F50}" type="sibTrans" cxnId="{EA746DF3-3ADA-4E9F-9CDB-454A593BA4C4}">
      <dgm:prSet/>
      <dgm:spPr/>
      <dgm:t>
        <a:bodyPr/>
        <a:lstStyle/>
        <a:p>
          <a:endParaRPr lang="pl-PL"/>
        </a:p>
      </dgm:t>
    </dgm:pt>
    <dgm:pt modelId="{DE6B4080-8B2A-4FCA-B691-381F46924DA5}">
      <dgm:prSet/>
      <dgm:spPr/>
      <dgm:t>
        <a:bodyPr/>
        <a:lstStyle/>
        <a:p>
          <a:pPr algn="just"/>
          <a:r>
            <a:rPr lang="x-none" dirty="0" smtClean="0"/>
            <a:t>Dopuszcza się dokonywanie przez oceniających korekty wydatków wskazanych przez wnioskodawcę jako kwalifikowalne w ramach projektu.</a:t>
          </a:r>
          <a:endParaRPr lang="pl-PL" dirty="0"/>
        </a:p>
      </dgm:t>
    </dgm:pt>
    <dgm:pt modelId="{EE318703-6160-45FF-BCC5-905A9EDAB43F}" type="parTrans" cxnId="{971817CA-50E8-4359-89EC-C97FC3A4C14F}">
      <dgm:prSet/>
      <dgm:spPr/>
      <dgm:t>
        <a:bodyPr/>
        <a:lstStyle/>
        <a:p>
          <a:endParaRPr lang="pl-PL"/>
        </a:p>
      </dgm:t>
    </dgm:pt>
    <dgm:pt modelId="{C0F96D70-6241-497F-B501-C7635885640E}" type="sibTrans" cxnId="{971817CA-50E8-4359-89EC-C97FC3A4C14F}">
      <dgm:prSet/>
      <dgm:spPr/>
      <dgm:t>
        <a:bodyPr/>
        <a:lstStyle/>
        <a:p>
          <a:endParaRPr lang="pl-PL"/>
        </a:p>
      </dgm:t>
    </dgm:pt>
    <dgm:pt modelId="{294BBF34-F848-4895-8E26-C22B262B8344}">
      <dgm:prSet/>
      <dgm:spPr/>
      <dgm:t>
        <a:bodyPr/>
        <a:lstStyle/>
        <a:p>
          <a:pPr algn="just"/>
          <a:r>
            <a:rPr lang="pl-PL" dirty="0" smtClean="0">
              <a:solidFill>
                <a:srgbClr val="FF0000"/>
              </a:solidFill>
            </a:rPr>
            <a:t>W przypadku, gdy dokonanie korekty spowodowałoby przekroczenie dopuszczalnego progu procentowego lub limitów określonych w dokumentacji właściwej dla naboru (regulaminie, wezwaniu lub innym dokumencie równoważnym) kryterium uznaje się za niespełnione</a:t>
          </a:r>
          <a:endParaRPr lang="pl-PL" dirty="0">
            <a:solidFill>
              <a:srgbClr val="FF0000"/>
            </a:solidFill>
          </a:endParaRPr>
        </a:p>
      </dgm:t>
    </dgm:pt>
    <dgm:pt modelId="{425A6607-54D9-4894-8696-7A5D44CBD00C}" type="parTrans" cxnId="{4F359582-733A-436A-B958-5C6D0FA5216C}">
      <dgm:prSet/>
      <dgm:spPr/>
      <dgm:t>
        <a:bodyPr/>
        <a:lstStyle/>
        <a:p>
          <a:endParaRPr lang="pl-PL"/>
        </a:p>
      </dgm:t>
    </dgm:pt>
    <dgm:pt modelId="{1193DD28-28B4-4C03-8B1A-9669EF118DC3}" type="sibTrans" cxnId="{4F359582-733A-436A-B958-5C6D0FA5216C}">
      <dgm:prSet/>
      <dgm:spPr/>
      <dgm:t>
        <a:bodyPr/>
        <a:lstStyle/>
        <a:p>
          <a:endParaRPr lang="pl-PL"/>
        </a:p>
      </dgm:t>
    </dgm:pt>
    <dgm:pt modelId="{2E2AB22B-E019-4A95-924F-7DF47E32A906}">
      <dgm:prSet/>
      <dgm:spPr>
        <a:solidFill>
          <a:srgbClr val="A8CDD7"/>
        </a:solidFill>
      </dgm:spPr>
      <dgm:t>
        <a:bodyPr/>
        <a:lstStyle/>
        <a:p>
          <a:pPr algn="just"/>
          <a:r>
            <a:rPr lang="pl-PL" dirty="0" smtClean="0">
              <a:solidFill>
                <a:schemeClr val="bg1"/>
              </a:solidFill>
            </a:rPr>
            <a:t>UWAGA:</a:t>
          </a:r>
          <a:endParaRPr lang="pl-PL" dirty="0">
            <a:solidFill>
              <a:schemeClr val="bg1"/>
            </a:solidFill>
          </a:endParaRPr>
        </a:p>
      </dgm:t>
    </dgm:pt>
    <dgm:pt modelId="{BB02358D-EA35-43DC-A6D8-0093AE99F8E9}" type="parTrans" cxnId="{19BC8C76-C70E-407C-B2EA-A6B5BEB26E24}">
      <dgm:prSet/>
      <dgm:spPr/>
      <dgm:t>
        <a:bodyPr/>
        <a:lstStyle/>
        <a:p>
          <a:endParaRPr lang="pl-PL"/>
        </a:p>
      </dgm:t>
    </dgm:pt>
    <dgm:pt modelId="{62E9AF8E-EDD7-4D16-A630-A8520C0B0012}" type="sibTrans" cxnId="{19BC8C76-C70E-407C-B2EA-A6B5BEB26E24}">
      <dgm:prSet/>
      <dgm:spPr/>
      <dgm:t>
        <a:bodyPr/>
        <a:lstStyle/>
        <a:p>
          <a:endParaRPr lang="pl-PL"/>
        </a:p>
      </dgm:t>
    </dgm:pt>
    <dgm:pt modelId="{16C0AC11-0E6B-4518-B13F-A4BA06EFBC3E}">
      <dgm:prSet/>
      <dgm:spPr>
        <a:noFill/>
      </dgm:spPr>
      <dgm:t>
        <a:bodyPr/>
        <a:lstStyle/>
        <a:p>
          <a:pPr algn="just"/>
          <a:r>
            <a:rPr lang="pl-PL" dirty="0" smtClean="0"/>
            <a:t>Jaki jest pułap procentowy dopuszczonych korekt?  Czy podobna praktyka będzie mieć miejsce w przypadku projektów konkursowych?</a:t>
          </a:r>
          <a:endParaRPr lang="pl-PL" dirty="0">
            <a:solidFill>
              <a:schemeClr val="bg1"/>
            </a:solidFill>
          </a:endParaRPr>
        </a:p>
      </dgm:t>
    </dgm:pt>
    <dgm:pt modelId="{AA925E35-7433-49C2-A6AE-23D494D00836}" type="parTrans" cxnId="{4D895AB3-80E3-4020-ACA7-2BCA9BC48835}">
      <dgm:prSet/>
      <dgm:spPr/>
      <dgm:t>
        <a:bodyPr/>
        <a:lstStyle/>
        <a:p>
          <a:endParaRPr lang="pl-PL"/>
        </a:p>
      </dgm:t>
    </dgm:pt>
    <dgm:pt modelId="{984411FC-7194-45B8-B882-FC6EC5B38AD2}" type="sibTrans" cxnId="{4D895AB3-80E3-4020-ACA7-2BCA9BC48835}">
      <dgm:prSet/>
      <dgm:spPr/>
      <dgm:t>
        <a:bodyPr/>
        <a:lstStyle/>
        <a:p>
          <a:endParaRPr lang="pl-PL"/>
        </a:p>
      </dgm:t>
    </dgm:pt>
    <dgm:pt modelId="{534D1491-60DF-417E-AC7C-00B20BAE9354}">
      <dgm:prSet/>
      <dgm:spPr>
        <a:solidFill>
          <a:srgbClr val="A8CDD7"/>
        </a:solidFill>
      </dgm:spPr>
      <dgm:t>
        <a:bodyPr/>
        <a:lstStyle/>
        <a:p>
          <a:pPr algn="just"/>
          <a:r>
            <a:rPr lang="pl-PL" dirty="0" smtClean="0">
              <a:solidFill>
                <a:schemeClr val="bg1"/>
              </a:solidFill>
            </a:rPr>
            <a:t>Uwaga uwzględniona</a:t>
          </a:r>
          <a:endParaRPr lang="pl-PL" dirty="0">
            <a:solidFill>
              <a:schemeClr val="bg1"/>
            </a:solidFill>
          </a:endParaRPr>
        </a:p>
      </dgm:t>
    </dgm:pt>
    <dgm:pt modelId="{C4D5D6EB-827D-4835-AA7B-FCE1933F15A0}" type="parTrans" cxnId="{2A4B92D9-F1D4-4E2A-AD4D-BF5097F1819D}">
      <dgm:prSet/>
      <dgm:spPr/>
      <dgm:t>
        <a:bodyPr/>
        <a:lstStyle/>
        <a:p>
          <a:endParaRPr lang="pl-PL"/>
        </a:p>
      </dgm:t>
    </dgm:pt>
    <dgm:pt modelId="{EB37684B-0100-4B15-91DD-1FC58674F33C}" type="sibTrans" cxnId="{2A4B92D9-F1D4-4E2A-AD4D-BF5097F1819D}">
      <dgm:prSet/>
      <dgm:spPr/>
      <dgm:t>
        <a:bodyPr/>
        <a:lstStyle/>
        <a:p>
          <a:endParaRPr lang="pl-PL"/>
        </a:p>
      </dgm:t>
    </dgm:pt>
    <dgm:pt modelId="{9A3D9644-765A-4AB9-AE07-46ED1F68A057}" type="pres">
      <dgm:prSet presAssocID="{9860165C-231B-494B-ACAE-EB6E35E74E38}" presName="linear" presStyleCnt="0">
        <dgm:presLayoutVars>
          <dgm:animLvl val="lvl"/>
          <dgm:resizeHandles val="exact"/>
        </dgm:presLayoutVars>
      </dgm:prSet>
      <dgm:spPr/>
      <dgm:t>
        <a:bodyPr/>
        <a:lstStyle/>
        <a:p>
          <a:endParaRPr lang="pl-PL"/>
        </a:p>
      </dgm:t>
    </dgm:pt>
    <dgm:pt modelId="{27D23731-344F-4386-9521-B914AA6DDE2E}" type="pres">
      <dgm:prSet presAssocID="{C44478E6-21C9-4998-A2AB-AE4F245BDCBB}" presName="parentText" presStyleLbl="node1" presStyleIdx="0" presStyleCnt="4">
        <dgm:presLayoutVars>
          <dgm:chMax val="0"/>
          <dgm:bulletEnabled val="1"/>
        </dgm:presLayoutVars>
      </dgm:prSet>
      <dgm:spPr/>
      <dgm:t>
        <a:bodyPr/>
        <a:lstStyle/>
        <a:p>
          <a:endParaRPr lang="pl-PL"/>
        </a:p>
      </dgm:t>
    </dgm:pt>
    <dgm:pt modelId="{C4B1D8D8-4CD3-4F0B-B418-AD434F309D6E}" type="pres">
      <dgm:prSet presAssocID="{C44478E6-21C9-4998-A2AB-AE4F245BDCBB}" presName="childText" presStyleLbl="revTx" presStyleIdx="0" presStyleCnt="3">
        <dgm:presLayoutVars>
          <dgm:bulletEnabled val="1"/>
        </dgm:presLayoutVars>
      </dgm:prSet>
      <dgm:spPr/>
      <dgm:t>
        <a:bodyPr/>
        <a:lstStyle/>
        <a:p>
          <a:endParaRPr lang="pl-PL"/>
        </a:p>
      </dgm:t>
    </dgm:pt>
    <dgm:pt modelId="{F2F2D670-00F2-4DF1-8681-00E50DFB873B}" type="pres">
      <dgm:prSet presAssocID="{2E2AB22B-E019-4A95-924F-7DF47E32A906}" presName="parentText" presStyleLbl="node1" presStyleIdx="1" presStyleCnt="4">
        <dgm:presLayoutVars>
          <dgm:chMax val="0"/>
          <dgm:bulletEnabled val="1"/>
        </dgm:presLayoutVars>
      </dgm:prSet>
      <dgm:spPr/>
      <dgm:t>
        <a:bodyPr/>
        <a:lstStyle/>
        <a:p>
          <a:endParaRPr lang="pl-PL"/>
        </a:p>
      </dgm:t>
    </dgm:pt>
    <dgm:pt modelId="{B571A109-A33C-466C-B430-588BE6862DB7}" type="pres">
      <dgm:prSet presAssocID="{2E2AB22B-E019-4A95-924F-7DF47E32A906}" presName="childText" presStyleLbl="revTx" presStyleIdx="1" presStyleCnt="3">
        <dgm:presLayoutVars>
          <dgm:bulletEnabled val="1"/>
        </dgm:presLayoutVars>
      </dgm:prSet>
      <dgm:spPr/>
      <dgm:t>
        <a:bodyPr/>
        <a:lstStyle/>
        <a:p>
          <a:endParaRPr lang="pl-PL"/>
        </a:p>
      </dgm:t>
    </dgm:pt>
    <dgm:pt modelId="{993952B0-8CB1-4E68-A32E-F243DFA01B15}" type="pres">
      <dgm:prSet presAssocID="{534D1491-60DF-417E-AC7C-00B20BAE9354}" presName="parentText" presStyleLbl="node1" presStyleIdx="2" presStyleCnt="4">
        <dgm:presLayoutVars>
          <dgm:chMax val="0"/>
          <dgm:bulletEnabled val="1"/>
        </dgm:presLayoutVars>
      </dgm:prSet>
      <dgm:spPr/>
      <dgm:t>
        <a:bodyPr/>
        <a:lstStyle/>
        <a:p>
          <a:endParaRPr lang="pl-PL"/>
        </a:p>
      </dgm:t>
    </dgm:pt>
    <dgm:pt modelId="{ACA23D30-BC10-4C07-BEA8-FF1728C52F67}" type="pres">
      <dgm:prSet presAssocID="{EB37684B-0100-4B15-91DD-1FC58674F33C}" presName="spacer" presStyleCnt="0"/>
      <dgm:spPr/>
    </dgm:pt>
    <dgm:pt modelId="{D99EA62A-E280-46BE-B680-F7742A74035C}" type="pres">
      <dgm:prSet presAssocID="{DBAB08FF-7125-4B61-AB11-8AC797B98C78}" presName="parentText" presStyleLbl="node1" presStyleIdx="3" presStyleCnt="4">
        <dgm:presLayoutVars>
          <dgm:chMax val="0"/>
          <dgm:bulletEnabled val="1"/>
        </dgm:presLayoutVars>
      </dgm:prSet>
      <dgm:spPr/>
      <dgm:t>
        <a:bodyPr/>
        <a:lstStyle/>
        <a:p>
          <a:endParaRPr lang="pl-PL"/>
        </a:p>
      </dgm:t>
    </dgm:pt>
    <dgm:pt modelId="{350EFA2F-EF76-439C-9ECA-D67AD3C1DEBD}" type="pres">
      <dgm:prSet presAssocID="{DBAB08FF-7125-4B61-AB11-8AC797B98C78}" presName="childText" presStyleLbl="revTx" presStyleIdx="2" presStyleCnt="3">
        <dgm:presLayoutVars>
          <dgm:bulletEnabled val="1"/>
        </dgm:presLayoutVars>
      </dgm:prSet>
      <dgm:spPr/>
      <dgm:t>
        <a:bodyPr/>
        <a:lstStyle/>
        <a:p>
          <a:endParaRPr lang="pl-PL"/>
        </a:p>
      </dgm:t>
    </dgm:pt>
  </dgm:ptLst>
  <dgm:cxnLst>
    <dgm:cxn modelId="{971817CA-50E8-4359-89EC-C97FC3A4C14F}" srcId="{C44478E6-21C9-4998-A2AB-AE4F245BDCBB}" destId="{DE6B4080-8B2A-4FCA-B691-381F46924DA5}" srcOrd="1" destOrd="0" parTransId="{EE318703-6160-45FF-BCC5-905A9EDAB43F}" sibTransId="{C0F96D70-6241-497F-B501-C7635885640E}"/>
    <dgm:cxn modelId="{8CEFDCA1-6B00-4982-8701-DEE081644189}" type="presOf" srcId="{DE6B4080-8B2A-4FCA-B691-381F46924DA5}" destId="{C4B1D8D8-4CD3-4F0B-B418-AD434F309D6E}" srcOrd="0" destOrd="1" presId="urn:microsoft.com/office/officeart/2005/8/layout/vList2"/>
    <dgm:cxn modelId="{F05F72F7-EBD9-4BBF-B149-BD92DAEB8EFF}" type="presOf" srcId="{294BBF34-F848-4895-8E26-C22B262B8344}" destId="{C4B1D8D8-4CD3-4F0B-B418-AD434F309D6E}" srcOrd="0" destOrd="2" presId="urn:microsoft.com/office/officeart/2005/8/layout/vList2"/>
    <dgm:cxn modelId="{2A4B92D9-F1D4-4E2A-AD4D-BF5097F1819D}" srcId="{9860165C-231B-494B-ACAE-EB6E35E74E38}" destId="{534D1491-60DF-417E-AC7C-00B20BAE9354}" srcOrd="2" destOrd="0" parTransId="{C4D5D6EB-827D-4835-AA7B-FCE1933F15A0}" sibTransId="{EB37684B-0100-4B15-91DD-1FC58674F33C}"/>
    <dgm:cxn modelId="{2717D1CB-9BE8-4CD9-926B-D2C943F55256}" srcId="{9860165C-231B-494B-ACAE-EB6E35E74E38}" destId="{C44478E6-21C9-4998-A2AB-AE4F245BDCBB}" srcOrd="0" destOrd="0" parTransId="{91710ED7-DF35-4F5B-A661-41C671EC8758}" sibTransId="{39ABF83F-B2AF-49CA-8A69-63C1D6A03E48}"/>
    <dgm:cxn modelId="{4D22D6FA-AC7F-4ED0-89AC-8AFA1318F432}" type="presOf" srcId="{2E2AB22B-E019-4A95-924F-7DF47E32A906}" destId="{F2F2D670-00F2-4DF1-8681-00E50DFB873B}" srcOrd="0" destOrd="0" presId="urn:microsoft.com/office/officeart/2005/8/layout/vList2"/>
    <dgm:cxn modelId="{213407C8-3987-4BDB-B926-370BB5F60628}" type="presOf" srcId="{DBAB08FF-7125-4B61-AB11-8AC797B98C78}" destId="{D99EA62A-E280-46BE-B680-F7742A74035C}" srcOrd="0" destOrd="0" presId="urn:microsoft.com/office/officeart/2005/8/layout/vList2"/>
    <dgm:cxn modelId="{19BC8C76-C70E-407C-B2EA-A6B5BEB26E24}" srcId="{9860165C-231B-494B-ACAE-EB6E35E74E38}" destId="{2E2AB22B-E019-4A95-924F-7DF47E32A906}" srcOrd="1" destOrd="0" parTransId="{BB02358D-EA35-43DC-A6D8-0093AE99F8E9}" sibTransId="{62E9AF8E-EDD7-4D16-A630-A8520C0B0012}"/>
    <dgm:cxn modelId="{C04F43BA-C354-49A8-983C-BBD0986D0585}" type="presOf" srcId="{5C21AA47-662D-40B2-8FEC-D0C2E180989F}" destId="{C4B1D8D8-4CD3-4F0B-B418-AD434F309D6E}" srcOrd="0" destOrd="0" presId="urn:microsoft.com/office/officeart/2005/8/layout/vList2"/>
    <dgm:cxn modelId="{4D895AB3-80E3-4020-ACA7-2BCA9BC48835}" srcId="{2E2AB22B-E019-4A95-924F-7DF47E32A906}" destId="{16C0AC11-0E6B-4518-B13F-A4BA06EFBC3E}" srcOrd="0" destOrd="0" parTransId="{AA925E35-7433-49C2-A6AE-23D494D00836}" sibTransId="{984411FC-7194-45B8-B882-FC6EC5B38AD2}"/>
    <dgm:cxn modelId="{1EBECAAD-3935-46DB-A61E-91856DA5CC59}" type="presOf" srcId="{C44478E6-21C9-4998-A2AB-AE4F245BDCBB}" destId="{27D23731-344F-4386-9521-B914AA6DDE2E}" srcOrd="0" destOrd="0" presId="urn:microsoft.com/office/officeart/2005/8/layout/vList2"/>
    <dgm:cxn modelId="{4F359582-733A-436A-B958-5C6D0FA5216C}" srcId="{C44478E6-21C9-4998-A2AB-AE4F245BDCBB}" destId="{294BBF34-F848-4895-8E26-C22B262B8344}" srcOrd="2" destOrd="0" parTransId="{425A6607-54D9-4894-8696-7A5D44CBD00C}" sibTransId="{1193DD28-28B4-4C03-8B1A-9669EF118DC3}"/>
    <dgm:cxn modelId="{637AE25E-2DE3-47A3-866B-606B887FA3ED}" type="presOf" srcId="{9860165C-231B-494B-ACAE-EB6E35E74E38}" destId="{9A3D9644-765A-4AB9-AE07-46ED1F68A057}" srcOrd="0" destOrd="0" presId="urn:microsoft.com/office/officeart/2005/8/layout/vList2"/>
    <dgm:cxn modelId="{060892D4-0619-49F3-9A7A-B298725D0683}" type="presOf" srcId="{F4BB1B8C-021C-43F4-B290-7827AEEDF296}" destId="{350EFA2F-EF76-439C-9ECA-D67AD3C1DEBD}" srcOrd="0" destOrd="0" presId="urn:microsoft.com/office/officeart/2005/8/layout/vList2"/>
    <dgm:cxn modelId="{EA746DF3-3ADA-4E9F-9CDB-454A593BA4C4}" srcId="{DBAB08FF-7125-4B61-AB11-8AC797B98C78}" destId="{F4BB1B8C-021C-43F4-B290-7827AEEDF296}" srcOrd="0" destOrd="0" parTransId="{7AB905AC-3C7F-4C17-B8E0-1334A972790A}" sibTransId="{55D067EE-F58A-4CAC-A0A5-5969D9AB7F50}"/>
    <dgm:cxn modelId="{8690129F-E800-43E5-842B-1FC7ECF61BD4}" type="presOf" srcId="{16C0AC11-0E6B-4518-B13F-A4BA06EFBC3E}" destId="{B571A109-A33C-466C-B430-588BE6862DB7}" srcOrd="0" destOrd="0" presId="urn:microsoft.com/office/officeart/2005/8/layout/vList2"/>
    <dgm:cxn modelId="{AB47D0D4-6A58-4328-A18D-F3334FA752AA}" type="presOf" srcId="{534D1491-60DF-417E-AC7C-00B20BAE9354}" destId="{993952B0-8CB1-4E68-A32E-F243DFA01B15}" srcOrd="0" destOrd="0" presId="urn:microsoft.com/office/officeart/2005/8/layout/vList2"/>
    <dgm:cxn modelId="{4487CD2A-C332-4C35-90BA-DBCB8A67C0FA}" srcId="{C44478E6-21C9-4998-A2AB-AE4F245BDCBB}" destId="{5C21AA47-662D-40B2-8FEC-D0C2E180989F}" srcOrd="0" destOrd="0" parTransId="{31A96B14-53F3-4557-AEDA-3A1096C69EBA}" sibTransId="{97ECCD6C-09F6-4E6B-971B-A0C1135C3303}"/>
    <dgm:cxn modelId="{5E160D0E-2C26-4360-AA15-79AA751C93D3}" srcId="{9860165C-231B-494B-ACAE-EB6E35E74E38}" destId="{DBAB08FF-7125-4B61-AB11-8AC797B98C78}" srcOrd="3" destOrd="0" parTransId="{749B5E7A-F914-4CE9-BB8B-82FC1C33B6AE}" sibTransId="{A8433530-AC76-4D63-923C-AE154543ECB2}"/>
    <dgm:cxn modelId="{AC14F9DB-9E0D-4E3A-B0F2-E2E433A4E26E}" type="presParOf" srcId="{9A3D9644-765A-4AB9-AE07-46ED1F68A057}" destId="{27D23731-344F-4386-9521-B914AA6DDE2E}" srcOrd="0" destOrd="0" presId="urn:microsoft.com/office/officeart/2005/8/layout/vList2"/>
    <dgm:cxn modelId="{A7578DD2-D618-4B35-A180-01CA17030581}" type="presParOf" srcId="{9A3D9644-765A-4AB9-AE07-46ED1F68A057}" destId="{C4B1D8D8-4CD3-4F0B-B418-AD434F309D6E}" srcOrd="1" destOrd="0" presId="urn:microsoft.com/office/officeart/2005/8/layout/vList2"/>
    <dgm:cxn modelId="{4136F7AC-933A-4391-B81D-25823C641F52}" type="presParOf" srcId="{9A3D9644-765A-4AB9-AE07-46ED1F68A057}" destId="{F2F2D670-00F2-4DF1-8681-00E50DFB873B}" srcOrd="2" destOrd="0" presId="urn:microsoft.com/office/officeart/2005/8/layout/vList2"/>
    <dgm:cxn modelId="{91C1F20D-2017-46B3-99D8-7E0C00B7926A}" type="presParOf" srcId="{9A3D9644-765A-4AB9-AE07-46ED1F68A057}" destId="{B571A109-A33C-466C-B430-588BE6862DB7}" srcOrd="3" destOrd="0" presId="urn:microsoft.com/office/officeart/2005/8/layout/vList2"/>
    <dgm:cxn modelId="{59A11265-C6E1-4C44-A70D-C62863C09676}" type="presParOf" srcId="{9A3D9644-765A-4AB9-AE07-46ED1F68A057}" destId="{993952B0-8CB1-4E68-A32E-F243DFA01B15}" srcOrd="4" destOrd="0" presId="urn:microsoft.com/office/officeart/2005/8/layout/vList2"/>
    <dgm:cxn modelId="{A198E760-A36A-41E5-A889-C454116C687E}" type="presParOf" srcId="{9A3D9644-765A-4AB9-AE07-46ED1F68A057}" destId="{ACA23D30-BC10-4C07-BEA8-FF1728C52F67}" srcOrd="5" destOrd="0" presId="urn:microsoft.com/office/officeart/2005/8/layout/vList2"/>
    <dgm:cxn modelId="{8B1730D1-B3E6-4D87-9D8D-3AB913955EFB}" type="presParOf" srcId="{9A3D9644-765A-4AB9-AE07-46ED1F68A057}" destId="{D99EA62A-E280-46BE-B680-F7742A74035C}" srcOrd="6" destOrd="0" presId="urn:microsoft.com/office/officeart/2005/8/layout/vList2"/>
    <dgm:cxn modelId="{60807270-0841-4631-8ED0-A98BA59773A6}" type="presParOf" srcId="{9A3D9644-765A-4AB9-AE07-46ED1F68A057}" destId="{350EFA2F-EF76-439C-9ECA-D67AD3C1DEBD}" srcOrd="7"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8CD06FF2-596C-491A-9A8E-3695FF2241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BADE6904-AEF4-4D92-AD86-D6757D213492}">
      <dgm:prSet phldrT="[Tekst]"/>
      <dgm:spPr>
        <a:solidFill>
          <a:srgbClr val="A8CDD7"/>
        </a:solidFill>
      </dgm:spPr>
      <dgm:t>
        <a:bodyPr/>
        <a:lstStyle/>
        <a:p>
          <a:r>
            <a:rPr lang="pl-PL" dirty="0" smtClean="0"/>
            <a:t>5. Projekt spełnia zasady  pomocy publicznej</a:t>
          </a:r>
          <a:endParaRPr lang="pl-PL" dirty="0"/>
        </a:p>
      </dgm:t>
    </dgm:pt>
    <dgm:pt modelId="{2EF064AF-76AD-4F50-AB49-21B7CC325200}" type="parTrans" cxnId="{D10C2D83-CA10-4BD5-B445-C606B661542F}">
      <dgm:prSet/>
      <dgm:spPr/>
      <dgm:t>
        <a:bodyPr/>
        <a:lstStyle/>
        <a:p>
          <a:endParaRPr lang="pl-PL"/>
        </a:p>
      </dgm:t>
    </dgm:pt>
    <dgm:pt modelId="{CCECAB1C-2B99-472B-AE11-533A6109567A}" type="sibTrans" cxnId="{D10C2D83-CA10-4BD5-B445-C606B661542F}">
      <dgm:prSet/>
      <dgm:spPr/>
      <dgm:t>
        <a:bodyPr/>
        <a:lstStyle/>
        <a:p>
          <a:endParaRPr lang="pl-PL"/>
        </a:p>
      </dgm:t>
    </dgm:pt>
    <dgm:pt modelId="{A805D5FC-55BE-4CB6-BD61-162AE638E8DE}">
      <dgm:prSet phldrT="[Tekst]"/>
      <dgm:spPr/>
      <dgm:t>
        <a:bodyPr/>
        <a:lstStyle/>
        <a:p>
          <a:pPr algn="just"/>
          <a:r>
            <a:rPr lang="pl-PL" dirty="0" smtClean="0"/>
            <a:t>Weryfikacja polega na sprawdzeniu prawidłowości założenia występowania/niewystępowania pomocy publicznej zgodnie                                z odpowiednimi przepisami określającymi zasady udzielania pomocy publicznej.</a:t>
          </a:r>
          <a:endParaRPr lang="pl-PL" dirty="0"/>
        </a:p>
      </dgm:t>
    </dgm:pt>
    <dgm:pt modelId="{67CC34D2-5F45-4393-82F7-BC9680DED97D}" type="parTrans" cxnId="{FCAC5468-616B-4F93-9032-18D9322EDDA8}">
      <dgm:prSet/>
      <dgm:spPr/>
      <dgm:t>
        <a:bodyPr/>
        <a:lstStyle/>
        <a:p>
          <a:endParaRPr lang="pl-PL"/>
        </a:p>
      </dgm:t>
    </dgm:pt>
    <dgm:pt modelId="{D6370554-09A9-4151-8065-23EC05F2A4F2}" type="sibTrans" cxnId="{FCAC5468-616B-4F93-9032-18D9322EDDA8}">
      <dgm:prSet/>
      <dgm:spPr/>
      <dgm:t>
        <a:bodyPr/>
        <a:lstStyle/>
        <a:p>
          <a:endParaRPr lang="pl-PL"/>
        </a:p>
      </dgm:t>
    </dgm:pt>
    <dgm:pt modelId="{372879EB-3158-4C70-8E16-A6C5B3858E32}">
      <dgm:prSet phldrT="[Tekst]"/>
      <dgm:spPr>
        <a:solidFill>
          <a:srgbClr val="A8CDD7"/>
        </a:solidFill>
      </dgm:spPr>
      <dgm:t>
        <a:bodyPr/>
        <a:lstStyle/>
        <a:p>
          <a:r>
            <a:rPr lang="pl-PL" dirty="0" smtClean="0"/>
            <a:t>6. Zgodność z regionalnymi inteligentnymi specjalizacjami</a:t>
          </a:r>
        </a:p>
        <a:p>
          <a:r>
            <a:rPr lang="pl-PL" dirty="0" smtClean="0"/>
            <a:t>(jeśli dotyczy)</a:t>
          </a:r>
          <a:endParaRPr lang="pl-PL" dirty="0"/>
        </a:p>
      </dgm:t>
    </dgm:pt>
    <dgm:pt modelId="{C41569F4-939B-4AAF-B876-A99CFF721C70}" type="parTrans" cxnId="{A9BE40C7-9EA1-4B60-9BE9-D6A401540D6F}">
      <dgm:prSet/>
      <dgm:spPr/>
      <dgm:t>
        <a:bodyPr/>
        <a:lstStyle/>
        <a:p>
          <a:endParaRPr lang="pl-PL"/>
        </a:p>
      </dgm:t>
    </dgm:pt>
    <dgm:pt modelId="{116BB53C-BAC7-42D5-A498-FF2411813B07}" type="sibTrans" cxnId="{A9BE40C7-9EA1-4B60-9BE9-D6A401540D6F}">
      <dgm:prSet/>
      <dgm:spPr/>
      <dgm:t>
        <a:bodyPr/>
        <a:lstStyle/>
        <a:p>
          <a:endParaRPr lang="pl-PL"/>
        </a:p>
      </dgm:t>
    </dgm:pt>
    <dgm:pt modelId="{3A5D39C3-6F07-4B36-987F-B1560651CFD8}">
      <dgm:prSet phldrT="[Tekst]"/>
      <dgm:spPr/>
      <dgm:t>
        <a:bodyPr/>
        <a:lstStyle/>
        <a:p>
          <a:pPr algn="just"/>
          <a:r>
            <a:rPr lang="pl-PL" dirty="0" smtClean="0"/>
            <a:t>Weryfikacji podlega czy cel projektu wpisuje się w jedną z inteligentnych specjalizacji Województwa Podkarpackiego, które określone zostały                    w „Regionalnej Strategii Innowacji Województwa Podkarpackiego na lata 2014-2020 na rzecz inteligentnej specjalizacji (RIS3)”. </a:t>
          </a:r>
          <a:endParaRPr lang="pl-PL" dirty="0"/>
        </a:p>
      </dgm:t>
    </dgm:pt>
    <dgm:pt modelId="{520D31B1-B2E1-4D9E-B9ED-BFF0F693A755}" type="parTrans" cxnId="{F77B1D1C-A979-422B-BD94-95E92C861D95}">
      <dgm:prSet/>
      <dgm:spPr/>
      <dgm:t>
        <a:bodyPr/>
        <a:lstStyle/>
        <a:p>
          <a:endParaRPr lang="pl-PL"/>
        </a:p>
      </dgm:t>
    </dgm:pt>
    <dgm:pt modelId="{2FF3E35E-4E91-45FA-AC4E-C1E0A67B7BEF}" type="sibTrans" cxnId="{F77B1D1C-A979-422B-BD94-95E92C861D95}">
      <dgm:prSet/>
      <dgm:spPr/>
      <dgm:t>
        <a:bodyPr/>
        <a:lstStyle/>
        <a:p>
          <a:endParaRPr lang="pl-PL"/>
        </a:p>
      </dgm:t>
    </dgm:pt>
    <dgm:pt modelId="{0F0B47F1-6788-4B1B-B9B7-3D4624AF615F}" type="pres">
      <dgm:prSet presAssocID="{8CD06FF2-596C-491A-9A8E-3695FF224122}" presName="linear" presStyleCnt="0">
        <dgm:presLayoutVars>
          <dgm:animLvl val="lvl"/>
          <dgm:resizeHandles val="exact"/>
        </dgm:presLayoutVars>
      </dgm:prSet>
      <dgm:spPr/>
      <dgm:t>
        <a:bodyPr/>
        <a:lstStyle/>
        <a:p>
          <a:endParaRPr lang="pl-PL"/>
        </a:p>
      </dgm:t>
    </dgm:pt>
    <dgm:pt modelId="{8BD0E723-B8CA-4EDF-9039-A22E4102E807}" type="pres">
      <dgm:prSet presAssocID="{BADE6904-AEF4-4D92-AD86-D6757D213492}" presName="parentText" presStyleLbl="node1" presStyleIdx="0" presStyleCnt="2">
        <dgm:presLayoutVars>
          <dgm:chMax val="0"/>
          <dgm:bulletEnabled val="1"/>
        </dgm:presLayoutVars>
      </dgm:prSet>
      <dgm:spPr/>
      <dgm:t>
        <a:bodyPr/>
        <a:lstStyle/>
        <a:p>
          <a:endParaRPr lang="pl-PL"/>
        </a:p>
      </dgm:t>
    </dgm:pt>
    <dgm:pt modelId="{1F5AFB79-37FB-4158-B1CC-FF026D7AF9C8}" type="pres">
      <dgm:prSet presAssocID="{BADE6904-AEF4-4D92-AD86-D6757D213492}" presName="childText" presStyleLbl="revTx" presStyleIdx="0" presStyleCnt="2">
        <dgm:presLayoutVars>
          <dgm:bulletEnabled val="1"/>
        </dgm:presLayoutVars>
      </dgm:prSet>
      <dgm:spPr/>
      <dgm:t>
        <a:bodyPr/>
        <a:lstStyle/>
        <a:p>
          <a:endParaRPr lang="pl-PL"/>
        </a:p>
      </dgm:t>
    </dgm:pt>
    <dgm:pt modelId="{8FEEF8CE-9CA0-4537-BA12-6090DC84363A}" type="pres">
      <dgm:prSet presAssocID="{372879EB-3158-4C70-8E16-A6C5B3858E32}" presName="parentText" presStyleLbl="node1" presStyleIdx="1" presStyleCnt="2">
        <dgm:presLayoutVars>
          <dgm:chMax val="0"/>
          <dgm:bulletEnabled val="1"/>
        </dgm:presLayoutVars>
      </dgm:prSet>
      <dgm:spPr/>
      <dgm:t>
        <a:bodyPr/>
        <a:lstStyle/>
        <a:p>
          <a:endParaRPr lang="pl-PL"/>
        </a:p>
      </dgm:t>
    </dgm:pt>
    <dgm:pt modelId="{EB150ACB-E4ED-4D49-A198-99E91E3CFB5F}" type="pres">
      <dgm:prSet presAssocID="{372879EB-3158-4C70-8E16-A6C5B3858E32}" presName="childText" presStyleLbl="revTx" presStyleIdx="1" presStyleCnt="2">
        <dgm:presLayoutVars>
          <dgm:bulletEnabled val="1"/>
        </dgm:presLayoutVars>
      </dgm:prSet>
      <dgm:spPr/>
      <dgm:t>
        <a:bodyPr/>
        <a:lstStyle/>
        <a:p>
          <a:endParaRPr lang="pl-PL"/>
        </a:p>
      </dgm:t>
    </dgm:pt>
  </dgm:ptLst>
  <dgm:cxnLst>
    <dgm:cxn modelId="{5BD80A7B-B23F-4CF3-8EB7-0C1652AD4770}" type="presOf" srcId="{A805D5FC-55BE-4CB6-BD61-162AE638E8DE}" destId="{1F5AFB79-37FB-4158-B1CC-FF026D7AF9C8}" srcOrd="0" destOrd="0" presId="urn:microsoft.com/office/officeart/2005/8/layout/vList2"/>
    <dgm:cxn modelId="{C47DEB7C-8DCC-4D4C-81AD-5645C6B252C6}" type="presOf" srcId="{372879EB-3158-4C70-8E16-A6C5B3858E32}" destId="{8FEEF8CE-9CA0-4537-BA12-6090DC84363A}" srcOrd="0" destOrd="0" presId="urn:microsoft.com/office/officeart/2005/8/layout/vList2"/>
    <dgm:cxn modelId="{F77B1D1C-A979-422B-BD94-95E92C861D95}" srcId="{372879EB-3158-4C70-8E16-A6C5B3858E32}" destId="{3A5D39C3-6F07-4B36-987F-B1560651CFD8}" srcOrd="0" destOrd="0" parTransId="{520D31B1-B2E1-4D9E-B9ED-BFF0F693A755}" sibTransId="{2FF3E35E-4E91-45FA-AC4E-C1E0A67B7BEF}"/>
    <dgm:cxn modelId="{63B0F3ED-B661-4CE8-A643-02DB40051EB7}" type="presOf" srcId="{8CD06FF2-596C-491A-9A8E-3695FF224122}" destId="{0F0B47F1-6788-4B1B-B9B7-3D4624AF615F}" srcOrd="0" destOrd="0" presId="urn:microsoft.com/office/officeart/2005/8/layout/vList2"/>
    <dgm:cxn modelId="{8F4F325F-9126-4374-B314-62046FE76D98}" type="presOf" srcId="{3A5D39C3-6F07-4B36-987F-B1560651CFD8}" destId="{EB150ACB-E4ED-4D49-A198-99E91E3CFB5F}" srcOrd="0" destOrd="0" presId="urn:microsoft.com/office/officeart/2005/8/layout/vList2"/>
    <dgm:cxn modelId="{FCAC5468-616B-4F93-9032-18D9322EDDA8}" srcId="{BADE6904-AEF4-4D92-AD86-D6757D213492}" destId="{A805D5FC-55BE-4CB6-BD61-162AE638E8DE}" srcOrd="0" destOrd="0" parTransId="{67CC34D2-5F45-4393-82F7-BC9680DED97D}" sibTransId="{D6370554-09A9-4151-8065-23EC05F2A4F2}"/>
    <dgm:cxn modelId="{D10C2D83-CA10-4BD5-B445-C606B661542F}" srcId="{8CD06FF2-596C-491A-9A8E-3695FF224122}" destId="{BADE6904-AEF4-4D92-AD86-D6757D213492}" srcOrd="0" destOrd="0" parTransId="{2EF064AF-76AD-4F50-AB49-21B7CC325200}" sibTransId="{CCECAB1C-2B99-472B-AE11-533A6109567A}"/>
    <dgm:cxn modelId="{A9BE40C7-9EA1-4B60-9BE9-D6A401540D6F}" srcId="{8CD06FF2-596C-491A-9A8E-3695FF224122}" destId="{372879EB-3158-4C70-8E16-A6C5B3858E32}" srcOrd="1" destOrd="0" parTransId="{C41569F4-939B-4AAF-B876-A99CFF721C70}" sibTransId="{116BB53C-BAC7-42D5-A498-FF2411813B07}"/>
    <dgm:cxn modelId="{267D20E9-49EF-4FC6-B7D7-99EBE11664BD}" type="presOf" srcId="{BADE6904-AEF4-4D92-AD86-D6757D213492}" destId="{8BD0E723-B8CA-4EDF-9039-A22E4102E807}" srcOrd="0" destOrd="0" presId="urn:microsoft.com/office/officeart/2005/8/layout/vList2"/>
    <dgm:cxn modelId="{040A2F17-2A67-46E6-A691-9A2E1C4C8585}" type="presParOf" srcId="{0F0B47F1-6788-4B1B-B9B7-3D4624AF615F}" destId="{8BD0E723-B8CA-4EDF-9039-A22E4102E807}" srcOrd="0" destOrd="0" presId="urn:microsoft.com/office/officeart/2005/8/layout/vList2"/>
    <dgm:cxn modelId="{E9C3D1E5-464D-4473-94CA-201EBEFE2172}" type="presParOf" srcId="{0F0B47F1-6788-4B1B-B9B7-3D4624AF615F}" destId="{1F5AFB79-37FB-4158-B1CC-FF026D7AF9C8}" srcOrd="1" destOrd="0" presId="urn:microsoft.com/office/officeart/2005/8/layout/vList2"/>
    <dgm:cxn modelId="{8AFC4EA9-4E39-45AB-ADCE-7C5C8E1E04C3}" type="presParOf" srcId="{0F0B47F1-6788-4B1B-B9B7-3D4624AF615F}" destId="{8FEEF8CE-9CA0-4537-BA12-6090DC84363A}" srcOrd="2" destOrd="0" presId="urn:microsoft.com/office/officeart/2005/8/layout/vList2"/>
    <dgm:cxn modelId="{1A3C869E-8D28-432D-BA2D-9361F05AA909}" type="presParOf" srcId="{0F0B47F1-6788-4B1B-B9B7-3D4624AF615F}" destId="{EB150ACB-E4ED-4D49-A198-99E91E3CFB5F}"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A22E4104-8656-472D-A38B-FAD21FE1D59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DEFE5750-6BEC-45E1-AB6E-A9CE93AE928F}">
      <dgm:prSet phldrT="[Tekst]"/>
      <dgm:spPr>
        <a:solidFill>
          <a:srgbClr val="A8CDD7"/>
        </a:solidFill>
      </dgm:spPr>
      <dgm:t>
        <a:bodyPr/>
        <a:lstStyle/>
        <a:p>
          <a:r>
            <a:rPr lang="pl-PL" dirty="0" smtClean="0"/>
            <a:t>7. Kompleksowość projektu (jeśli dotyczy) </a:t>
          </a:r>
          <a:endParaRPr lang="pl-PL" dirty="0"/>
        </a:p>
      </dgm:t>
    </dgm:pt>
    <dgm:pt modelId="{3524546B-C1B0-452D-94ED-D7753E291EC6}" type="parTrans" cxnId="{AA495894-8D2B-44E2-B08F-8F30C7154F3F}">
      <dgm:prSet/>
      <dgm:spPr/>
      <dgm:t>
        <a:bodyPr/>
        <a:lstStyle/>
        <a:p>
          <a:endParaRPr lang="pl-PL"/>
        </a:p>
      </dgm:t>
    </dgm:pt>
    <dgm:pt modelId="{B2C70AA8-92F1-4A1B-895C-5C00C8BFD856}" type="sibTrans" cxnId="{AA495894-8D2B-44E2-B08F-8F30C7154F3F}">
      <dgm:prSet/>
      <dgm:spPr/>
      <dgm:t>
        <a:bodyPr/>
        <a:lstStyle/>
        <a:p>
          <a:endParaRPr lang="pl-PL"/>
        </a:p>
      </dgm:t>
    </dgm:pt>
    <dgm:pt modelId="{CFC59B7A-AE1A-4275-84F0-4CCDCEC25658}">
      <dgm:prSet phldrT="[Tekst]"/>
      <dgm:spPr/>
      <dgm:t>
        <a:bodyPr/>
        <a:lstStyle/>
        <a:p>
          <a:pPr algn="just"/>
          <a:r>
            <a:rPr lang="pl-PL" dirty="0" smtClean="0"/>
            <a:t>Weryfikacji podlegać będzie wieloaspektowość projektu co oznacza, iż promocja </a:t>
          </a:r>
          <a:r>
            <a:rPr lang="pl-PL" dirty="0" smtClean="0">
              <a:solidFill>
                <a:srgbClr val="FF0000"/>
              </a:solidFill>
            </a:rPr>
            <a:t>gospodarcza</a:t>
          </a:r>
          <a:r>
            <a:rPr lang="pl-PL" dirty="0" smtClean="0"/>
            <a:t>  regionu powinna mieć charakter kompleksowych działań m.in. poprzez udział i organizację w targach, forach, konferencjach, misjach i innych wydarzeniach promocyjnych, organizację seminariów, spotkań bilateralnych, wizyt/spotkań z podmiotami gospodarczymi, wizyt studyjnych, pokazów </a:t>
          </a:r>
          <a:r>
            <a:rPr lang="pl-PL" strike="sngStrike" dirty="0" smtClean="0"/>
            <a:t>lub degustacji</a:t>
          </a:r>
          <a:r>
            <a:rPr lang="pl-PL" dirty="0" smtClean="0"/>
            <a:t> podkarpackich specjalności eksportowych, organizacja kampanii promocyjnych i marketingowych również w mediach krajowych i zagranicznych, przygotowanie i realizacja przedsięwzięć informacyjno-promocyjnych w kraju i za granicą np. spoty reklamowe, akcje informacyjno-promocyjne w mediach i przestrzeni publicznej, a także udział w takich wydarzeniach.</a:t>
          </a:r>
          <a:endParaRPr lang="pl-PL" dirty="0"/>
        </a:p>
      </dgm:t>
    </dgm:pt>
    <dgm:pt modelId="{C650FA5D-D94A-490F-8B20-7649EF714E3B}" type="parTrans" cxnId="{699BEFDA-DD7D-4AB9-8151-BA837CC18645}">
      <dgm:prSet/>
      <dgm:spPr/>
      <dgm:t>
        <a:bodyPr/>
        <a:lstStyle/>
        <a:p>
          <a:endParaRPr lang="pl-PL"/>
        </a:p>
      </dgm:t>
    </dgm:pt>
    <dgm:pt modelId="{A23CA8E1-D6CE-4D5D-B37A-08C7CE8F8661}" type="sibTrans" cxnId="{699BEFDA-DD7D-4AB9-8151-BA837CC18645}">
      <dgm:prSet/>
      <dgm:spPr/>
      <dgm:t>
        <a:bodyPr/>
        <a:lstStyle/>
        <a:p>
          <a:endParaRPr lang="pl-PL"/>
        </a:p>
      </dgm:t>
    </dgm:pt>
    <dgm:pt modelId="{F59D78D1-9465-469F-A986-968AD891DF93}">
      <dgm:prSet phldrT="[Tekst]"/>
      <dgm:spPr>
        <a:solidFill>
          <a:srgbClr val="A8CDD7"/>
        </a:solidFill>
      </dgm:spPr>
      <dgm:t>
        <a:bodyPr/>
        <a:lstStyle/>
        <a:p>
          <a:r>
            <a:rPr lang="pl-PL" dirty="0" smtClean="0"/>
            <a:t>8. </a:t>
          </a:r>
          <a:r>
            <a:rPr lang="pl-PL" dirty="0" err="1" smtClean="0"/>
            <a:t>Ekonomiczno</a:t>
          </a:r>
          <a:r>
            <a:rPr lang="pl-PL" dirty="0" smtClean="0"/>
            <a:t> – społeczny wpływ na rozwój regionu</a:t>
          </a:r>
          <a:endParaRPr lang="pl-PL" dirty="0"/>
        </a:p>
      </dgm:t>
    </dgm:pt>
    <dgm:pt modelId="{751C1E2A-814A-42AB-BE54-CCF7E5851F2D}" type="parTrans" cxnId="{76A993FE-831D-453B-8CE9-AF04525971FB}">
      <dgm:prSet/>
      <dgm:spPr/>
      <dgm:t>
        <a:bodyPr/>
        <a:lstStyle/>
        <a:p>
          <a:endParaRPr lang="pl-PL"/>
        </a:p>
      </dgm:t>
    </dgm:pt>
    <dgm:pt modelId="{C57A16CF-7A02-472B-AAC8-E8A69981C16F}" type="sibTrans" cxnId="{76A993FE-831D-453B-8CE9-AF04525971FB}">
      <dgm:prSet/>
      <dgm:spPr/>
      <dgm:t>
        <a:bodyPr/>
        <a:lstStyle/>
        <a:p>
          <a:endParaRPr lang="pl-PL"/>
        </a:p>
      </dgm:t>
    </dgm:pt>
    <dgm:pt modelId="{150A442C-A352-4B6E-9798-23B1DEB8F1F8}">
      <dgm:prSet phldrT="[Tekst]"/>
      <dgm:spPr/>
      <dgm:t>
        <a:bodyPr/>
        <a:lstStyle/>
        <a:p>
          <a:pPr algn="just"/>
          <a:r>
            <a:rPr lang="pl-PL" dirty="0" smtClean="0"/>
            <a:t>Weryfikacja polega na sprawdzeniu czy i w jaki sposób planowane rezultaty projektu będą miały </a:t>
          </a:r>
          <a:r>
            <a:rPr lang="pl-PL" dirty="0" smtClean="0">
              <a:solidFill>
                <a:srgbClr val="FF0000"/>
              </a:solidFill>
            </a:rPr>
            <a:t>znaczący i trwały</a:t>
          </a:r>
          <a:r>
            <a:rPr lang="pl-PL" dirty="0" smtClean="0"/>
            <a:t>  wpływ na rozwój województwa podkarpackiego. </a:t>
          </a:r>
          <a:endParaRPr lang="pl-PL" dirty="0"/>
        </a:p>
      </dgm:t>
    </dgm:pt>
    <dgm:pt modelId="{4355F9E8-A3F9-4F74-9DB7-7EFA71C6C5D1}" type="parTrans" cxnId="{30A239B9-0DF5-42D3-A333-58C9B5DDA7ED}">
      <dgm:prSet/>
      <dgm:spPr/>
      <dgm:t>
        <a:bodyPr/>
        <a:lstStyle/>
        <a:p>
          <a:endParaRPr lang="pl-PL"/>
        </a:p>
      </dgm:t>
    </dgm:pt>
    <dgm:pt modelId="{7BBD721D-E66C-4E4A-9B42-5A8D425F1B69}" type="sibTrans" cxnId="{30A239B9-0DF5-42D3-A333-58C9B5DDA7ED}">
      <dgm:prSet/>
      <dgm:spPr/>
      <dgm:t>
        <a:bodyPr/>
        <a:lstStyle/>
        <a:p>
          <a:endParaRPr lang="pl-PL"/>
        </a:p>
      </dgm:t>
    </dgm:pt>
    <dgm:pt modelId="{F0CFAE1A-28DE-420E-8EC9-1DDB6231D14C}">
      <dgm:prSet phldrT="[Tekst]"/>
      <dgm:spPr>
        <a:solidFill>
          <a:srgbClr val="A8CDD7"/>
        </a:solidFill>
      </dgm:spPr>
      <dgm:t>
        <a:bodyPr/>
        <a:lstStyle/>
        <a:p>
          <a:pPr algn="just"/>
          <a:r>
            <a:rPr lang="pl-PL" dirty="0" smtClean="0"/>
            <a:t>UWAGA:</a:t>
          </a:r>
          <a:endParaRPr lang="pl-PL" dirty="0"/>
        </a:p>
      </dgm:t>
    </dgm:pt>
    <dgm:pt modelId="{98B4B2C5-DF3B-4D5C-A11A-C1E749947261}" type="parTrans" cxnId="{4A5CF9D0-3C78-4B50-ABFD-8DBF414AD683}">
      <dgm:prSet/>
      <dgm:spPr/>
      <dgm:t>
        <a:bodyPr/>
        <a:lstStyle/>
        <a:p>
          <a:endParaRPr lang="pl-PL"/>
        </a:p>
      </dgm:t>
    </dgm:pt>
    <dgm:pt modelId="{8F2DA20C-25D7-483F-AA84-7AE629A88F41}" type="sibTrans" cxnId="{4A5CF9D0-3C78-4B50-ABFD-8DBF414AD683}">
      <dgm:prSet/>
      <dgm:spPr/>
      <dgm:t>
        <a:bodyPr/>
        <a:lstStyle/>
        <a:p>
          <a:endParaRPr lang="pl-PL"/>
        </a:p>
      </dgm:t>
    </dgm:pt>
    <dgm:pt modelId="{8327234D-1D7E-4C9F-A5FC-1503533CBF94}">
      <dgm:prSet/>
      <dgm:spPr/>
      <dgm:t>
        <a:bodyPr/>
        <a:lstStyle/>
        <a:p>
          <a:r>
            <a:rPr lang="x-none" dirty="0" smtClean="0"/>
            <a:t>Nazwa kryterium jest bardzo ogólna, natomiast definicja odnosi się do promocji gospodarczej regionu. Czy związane jest to z faktem, ze promocja gospodarcza regionu jest jedynym działaniem pozakonkursowym w ramach przedmiotowej osi priorytetowej?</a:t>
          </a:r>
          <a:endParaRPr lang="pl-PL" dirty="0"/>
        </a:p>
      </dgm:t>
    </dgm:pt>
    <dgm:pt modelId="{3315B952-67F5-46BD-9E8E-344CE135D296}" type="parTrans" cxnId="{3A92BE3B-C90B-4D6C-AEDF-0548B74FF383}">
      <dgm:prSet/>
      <dgm:spPr/>
      <dgm:t>
        <a:bodyPr/>
        <a:lstStyle/>
        <a:p>
          <a:endParaRPr lang="pl-PL"/>
        </a:p>
      </dgm:t>
    </dgm:pt>
    <dgm:pt modelId="{79F403A8-4C4A-41EF-978F-8F17F43E2B9F}" type="sibTrans" cxnId="{3A92BE3B-C90B-4D6C-AEDF-0548B74FF383}">
      <dgm:prSet/>
      <dgm:spPr/>
      <dgm:t>
        <a:bodyPr/>
        <a:lstStyle/>
        <a:p>
          <a:endParaRPr lang="pl-PL"/>
        </a:p>
      </dgm:t>
    </dgm:pt>
    <dgm:pt modelId="{BA170421-C47B-4884-B8AA-BD510A234CC0}">
      <dgm:prSet/>
      <dgm:spPr/>
      <dgm:t>
        <a:bodyPr/>
        <a:lstStyle/>
        <a:p>
          <a:r>
            <a:rPr lang="pl-PL" dirty="0" smtClean="0"/>
            <a:t>Wsparcie udziału firm w tego typu przedsięwzięciach powinno być uzależnione od posiadania przez nie strategii eksportowej lub równoważnego dokumentu potwierdzającego zasadność partycypacji tych podmiotów w działaniach promocyjnych.</a:t>
          </a:r>
          <a:endParaRPr lang="pl-PL" dirty="0"/>
        </a:p>
      </dgm:t>
    </dgm:pt>
    <dgm:pt modelId="{46A0B4DF-D6A5-4196-86AA-AE8530089805}" type="parTrans" cxnId="{1DA35566-0B1E-4DBE-9C92-56ECB95CE10D}">
      <dgm:prSet/>
      <dgm:spPr/>
      <dgm:t>
        <a:bodyPr/>
        <a:lstStyle/>
        <a:p>
          <a:endParaRPr lang="pl-PL"/>
        </a:p>
      </dgm:t>
    </dgm:pt>
    <dgm:pt modelId="{9D776085-7AB3-4B0B-A178-D407F3411F69}" type="sibTrans" cxnId="{1DA35566-0B1E-4DBE-9C92-56ECB95CE10D}">
      <dgm:prSet/>
      <dgm:spPr/>
      <dgm:t>
        <a:bodyPr/>
        <a:lstStyle/>
        <a:p>
          <a:endParaRPr lang="pl-PL"/>
        </a:p>
      </dgm:t>
    </dgm:pt>
    <dgm:pt modelId="{E231B77F-6744-4E7D-B488-248673827C18}">
      <dgm:prSet/>
      <dgm:spPr>
        <a:solidFill>
          <a:srgbClr val="A8CDD7"/>
        </a:solidFill>
      </dgm:spPr>
      <dgm:t>
        <a:bodyPr/>
        <a:lstStyle/>
        <a:p>
          <a:r>
            <a:rPr lang="pl-PL" dirty="0" smtClean="0"/>
            <a:t>Uwaga uwzględniona</a:t>
          </a:r>
          <a:endParaRPr lang="pl-PL" dirty="0"/>
        </a:p>
      </dgm:t>
    </dgm:pt>
    <dgm:pt modelId="{2B66F1D3-337B-4E46-B9DB-0F39E4AC87AF}" type="parTrans" cxnId="{32377EBC-C9C8-4AA6-AB39-739CAEF392C9}">
      <dgm:prSet/>
      <dgm:spPr/>
      <dgm:t>
        <a:bodyPr/>
        <a:lstStyle/>
        <a:p>
          <a:endParaRPr lang="pl-PL"/>
        </a:p>
      </dgm:t>
    </dgm:pt>
    <dgm:pt modelId="{1636E980-8F82-45B3-B68E-5E2548646497}" type="sibTrans" cxnId="{32377EBC-C9C8-4AA6-AB39-739CAEF392C9}">
      <dgm:prSet/>
      <dgm:spPr/>
      <dgm:t>
        <a:bodyPr/>
        <a:lstStyle/>
        <a:p>
          <a:endParaRPr lang="pl-PL"/>
        </a:p>
      </dgm:t>
    </dgm:pt>
    <dgm:pt modelId="{E55720A5-91A6-42E6-A11B-62EB7966894F}">
      <dgm:prSet/>
      <dgm:spPr/>
      <dgm:t>
        <a:bodyPr/>
        <a:lstStyle/>
        <a:p>
          <a:r>
            <a:rPr lang="pl-PL" dirty="0" smtClean="0"/>
            <a:t>Jakie długofalowe korzyści przyniesie realizacja projektu zarówno dla bezpośrednich beneficjentów jak i innych adresatów po jego zakończeniu.</a:t>
          </a:r>
          <a:endParaRPr lang="pl-PL" dirty="0"/>
        </a:p>
      </dgm:t>
    </dgm:pt>
    <dgm:pt modelId="{3E2E45BD-40AB-42ED-9AE9-3B0B98C58949}" type="parTrans" cxnId="{9F8BE7C9-F077-4917-A1A3-EE8999032C62}">
      <dgm:prSet/>
      <dgm:spPr/>
      <dgm:t>
        <a:bodyPr/>
        <a:lstStyle/>
        <a:p>
          <a:endParaRPr lang="pl-PL"/>
        </a:p>
      </dgm:t>
    </dgm:pt>
    <dgm:pt modelId="{0E4FC785-61D3-4E34-B0FD-A3BC3758E1C8}" type="sibTrans" cxnId="{9F8BE7C9-F077-4917-A1A3-EE8999032C62}">
      <dgm:prSet/>
      <dgm:spPr/>
      <dgm:t>
        <a:bodyPr/>
        <a:lstStyle/>
        <a:p>
          <a:endParaRPr lang="pl-PL"/>
        </a:p>
      </dgm:t>
    </dgm:pt>
    <dgm:pt modelId="{CF2B839E-1C00-4153-B409-58D6FDBC4945}" type="pres">
      <dgm:prSet presAssocID="{A22E4104-8656-472D-A38B-FAD21FE1D59F}" presName="linear" presStyleCnt="0">
        <dgm:presLayoutVars>
          <dgm:animLvl val="lvl"/>
          <dgm:resizeHandles val="exact"/>
        </dgm:presLayoutVars>
      </dgm:prSet>
      <dgm:spPr/>
      <dgm:t>
        <a:bodyPr/>
        <a:lstStyle/>
        <a:p>
          <a:endParaRPr lang="pl-PL"/>
        </a:p>
      </dgm:t>
    </dgm:pt>
    <dgm:pt modelId="{848AD47C-F788-4F1A-9F82-2A037121DF0E}" type="pres">
      <dgm:prSet presAssocID="{DEFE5750-6BEC-45E1-AB6E-A9CE93AE928F}" presName="parentText" presStyleLbl="node1" presStyleIdx="0" presStyleCnt="4">
        <dgm:presLayoutVars>
          <dgm:chMax val="0"/>
          <dgm:bulletEnabled val="1"/>
        </dgm:presLayoutVars>
      </dgm:prSet>
      <dgm:spPr/>
      <dgm:t>
        <a:bodyPr/>
        <a:lstStyle/>
        <a:p>
          <a:endParaRPr lang="pl-PL"/>
        </a:p>
      </dgm:t>
    </dgm:pt>
    <dgm:pt modelId="{6C0163D7-52A8-4B36-A718-F4C7C14362FB}" type="pres">
      <dgm:prSet presAssocID="{DEFE5750-6BEC-45E1-AB6E-A9CE93AE928F}" presName="childText" presStyleLbl="revTx" presStyleIdx="0" presStyleCnt="3">
        <dgm:presLayoutVars>
          <dgm:bulletEnabled val="1"/>
        </dgm:presLayoutVars>
      </dgm:prSet>
      <dgm:spPr/>
      <dgm:t>
        <a:bodyPr/>
        <a:lstStyle/>
        <a:p>
          <a:endParaRPr lang="pl-PL"/>
        </a:p>
      </dgm:t>
    </dgm:pt>
    <dgm:pt modelId="{787AFB6F-71C5-4EF3-B4C2-F4FE050C4608}" type="pres">
      <dgm:prSet presAssocID="{F0CFAE1A-28DE-420E-8EC9-1DDB6231D14C}" presName="parentText" presStyleLbl="node1" presStyleIdx="1" presStyleCnt="4">
        <dgm:presLayoutVars>
          <dgm:chMax val="0"/>
          <dgm:bulletEnabled val="1"/>
        </dgm:presLayoutVars>
      </dgm:prSet>
      <dgm:spPr/>
      <dgm:t>
        <a:bodyPr/>
        <a:lstStyle/>
        <a:p>
          <a:endParaRPr lang="pl-PL"/>
        </a:p>
      </dgm:t>
    </dgm:pt>
    <dgm:pt modelId="{7EB3E6F4-5DCF-4B83-836B-8D1BB4703EA6}" type="pres">
      <dgm:prSet presAssocID="{F0CFAE1A-28DE-420E-8EC9-1DDB6231D14C}" presName="childText" presStyleLbl="revTx" presStyleIdx="1" presStyleCnt="3">
        <dgm:presLayoutVars>
          <dgm:bulletEnabled val="1"/>
        </dgm:presLayoutVars>
      </dgm:prSet>
      <dgm:spPr/>
      <dgm:t>
        <a:bodyPr/>
        <a:lstStyle/>
        <a:p>
          <a:endParaRPr lang="pl-PL"/>
        </a:p>
      </dgm:t>
    </dgm:pt>
    <dgm:pt modelId="{84CE7FBE-28AB-4608-9348-AFCF04CB8592}" type="pres">
      <dgm:prSet presAssocID="{E231B77F-6744-4E7D-B488-248673827C18}" presName="parentText" presStyleLbl="node1" presStyleIdx="2" presStyleCnt="4">
        <dgm:presLayoutVars>
          <dgm:chMax val="0"/>
          <dgm:bulletEnabled val="1"/>
        </dgm:presLayoutVars>
      </dgm:prSet>
      <dgm:spPr/>
      <dgm:t>
        <a:bodyPr/>
        <a:lstStyle/>
        <a:p>
          <a:endParaRPr lang="pl-PL"/>
        </a:p>
      </dgm:t>
    </dgm:pt>
    <dgm:pt modelId="{5E369E1F-A495-4E36-8031-5DF378925D2A}" type="pres">
      <dgm:prSet presAssocID="{1636E980-8F82-45B3-B68E-5E2548646497}" presName="spacer" presStyleCnt="0"/>
      <dgm:spPr/>
    </dgm:pt>
    <dgm:pt modelId="{78226B9D-75C7-4D8C-A641-9428D8F4C50E}" type="pres">
      <dgm:prSet presAssocID="{F59D78D1-9465-469F-A986-968AD891DF93}" presName="parentText" presStyleLbl="node1" presStyleIdx="3" presStyleCnt="4">
        <dgm:presLayoutVars>
          <dgm:chMax val="0"/>
          <dgm:bulletEnabled val="1"/>
        </dgm:presLayoutVars>
      </dgm:prSet>
      <dgm:spPr/>
      <dgm:t>
        <a:bodyPr/>
        <a:lstStyle/>
        <a:p>
          <a:endParaRPr lang="pl-PL"/>
        </a:p>
      </dgm:t>
    </dgm:pt>
    <dgm:pt modelId="{8302EC22-CF4A-428C-95F6-0DB29B6C4098}" type="pres">
      <dgm:prSet presAssocID="{F59D78D1-9465-469F-A986-968AD891DF93}" presName="childText" presStyleLbl="revTx" presStyleIdx="2" presStyleCnt="3">
        <dgm:presLayoutVars>
          <dgm:bulletEnabled val="1"/>
        </dgm:presLayoutVars>
      </dgm:prSet>
      <dgm:spPr/>
      <dgm:t>
        <a:bodyPr/>
        <a:lstStyle/>
        <a:p>
          <a:endParaRPr lang="pl-PL"/>
        </a:p>
      </dgm:t>
    </dgm:pt>
  </dgm:ptLst>
  <dgm:cxnLst>
    <dgm:cxn modelId="{4A5CF9D0-3C78-4B50-ABFD-8DBF414AD683}" srcId="{A22E4104-8656-472D-A38B-FAD21FE1D59F}" destId="{F0CFAE1A-28DE-420E-8EC9-1DDB6231D14C}" srcOrd="1" destOrd="0" parTransId="{98B4B2C5-DF3B-4D5C-A11A-C1E749947261}" sibTransId="{8F2DA20C-25D7-483F-AA84-7AE629A88F41}"/>
    <dgm:cxn modelId="{1DA35566-0B1E-4DBE-9C92-56ECB95CE10D}" srcId="{F0CFAE1A-28DE-420E-8EC9-1DDB6231D14C}" destId="{BA170421-C47B-4884-B8AA-BD510A234CC0}" srcOrd="1" destOrd="0" parTransId="{46A0B4DF-D6A5-4196-86AA-AE8530089805}" sibTransId="{9D776085-7AB3-4B0B-A178-D407F3411F69}"/>
    <dgm:cxn modelId="{30A239B9-0DF5-42D3-A333-58C9B5DDA7ED}" srcId="{F59D78D1-9465-469F-A986-968AD891DF93}" destId="{150A442C-A352-4B6E-9798-23B1DEB8F1F8}" srcOrd="0" destOrd="0" parTransId="{4355F9E8-A3F9-4F74-9DB7-7EFA71C6C5D1}" sibTransId="{7BBD721D-E66C-4E4A-9B42-5A8D425F1B69}"/>
    <dgm:cxn modelId="{76A993FE-831D-453B-8CE9-AF04525971FB}" srcId="{A22E4104-8656-472D-A38B-FAD21FE1D59F}" destId="{F59D78D1-9465-469F-A986-968AD891DF93}" srcOrd="3" destOrd="0" parTransId="{751C1E2A-814A-42AB-BE54-CCF7E5851F2D}" sibTransId="{C57A16CF-7A02-472B-AAC8-E8A69981C16F}"/>
    <dgm:cxn modelId="{9F8BE7C9-F077-4917-A1A3-EE8999032C62}" srcId="{F59D78D1-9465-469F-A986-968AD891DF93}" destId="{E55720A5-91A6-42E6-A11B-62EB7966894F}" srcOrd="1" destOrd="0" parTransId="{3E2E45BD-40AB-42ED-9AE9-3B0B98C58949}" sibTransId="{0E4FC785-61D3-4E34-B0FD-A3BC3758E1C8}"/>
    <dgm:cxn modelId="{AA495894-8D2B-44E2-B08F-8F30C7154F3F}" srcId="{A22E4104-8656-472D-A38B-FAD21FE1D59F}" destId="{DEFE5750-6BEC-45E1-AB6E-A9CE93AE928F}" srcOrd="0" destOrd="0" parTransId="{3524546B-C1B0-452D-94ED-D7753E291EC6}" sibTransId="{B2C70AA8-92F1-4A1B-895C-5C00C8BFD856}"/>
    <dgm:cxn modelId="{664F099C-7764-4284-ABE8-83E306023693}" type="presOf" srcId="{E55720A5-91A6-42E6-A11B-62EB7966894F}" destId="{8302EC22-CF4A-428C-95F6-0DB29B6C4098}" srcOrd="0" destOrd="1" presId="urn:microsoft.com/office/officeart/2005/8/layout/vList2"/>
    <dgm:cxn modelId="{3AEE27C7-3E3B-45FC-B7DC-047795AE6985}" type="presOf" srcId="{F59D78D1-9465-469F-A986-968AD891DF93}" destId="{78226B9D-75C7-4D8C-A641-9428D8F4C50E}" srcOrd="0" destOrd="0" presId="urn:microsoft.com/office/officeart/2005/8/layout/vList2"/>
    <dgm:cxn modelId="{3A92BE3B-C90B-4D6C-AEDF-0548B74FF383}" srcId="{F0CFAE1A-28DE-420E-8EC9-1DDB6231D14C}" destId="{8327234D-1D7E-4C9F-A5FC-1503533CBF94}" srcOrd="0" destOrd="0" parTransId="{3315B952-67F5-46BD-9E8E-344CE135D296}" sibTransId="{79F403A8-4C4A-41EF-978F-8F17F43E2B9F}"/>
    <dgm:cxn modelId="{699BEFDA-DD7D-4AB9-8151-BA837CC18645}" srcId="{DEFE5750-6BEC-45E1-AB6E-A9CE93AE928F}" destId="{CFC59B7A-AE1A-4275-84F0-4CCDCEC25658}" srcOrd="0" destOrd="0" parTransId="{C650FA5D-D94A-490F-8B20-7649EF714E3B}" sibTransId="{A23CA8E1-D6CE-4D5D-B37A-08C7CE8F8661}"/>
    <dgm:cxn modelId="{75902B0D-17B6-4F00-AEA1-D549430F9C88}" type="presOf" srcId="{E231B77F-6744-4E7D-B488-248673827C18}" destId="{84CE7FBE-28AB-4608-9348-AFCF04CB8592}" srcOrd="0" destOrd="0" presId="urn:microsoft.com/office/officeart/2005/8/layout/vList2"/>
    <dgm:cxn modelId="{40E191BC-4DE0-476C-9EE2-E52E5EA41433}" type="presOf" srcId="{A22E4104-8656-472D-A38B-FAD21FE1D59F}" destId="{CF2B839E-1C00-4153-B409-58D6FDBC4945}" srcOrd="0" destOrd="0" presId="urn:microsoft.com/office/officeart/2005/8/layout/vList2"/>
    <dgm:cxn modelId="{4A83A5D1-AC9D-4BA9-B10D-3AB61ABBF470}" type="presOf" srcId="{8327234D-1D7E-4C9F-A5FC-1503533CBF94}" destId="{7EB3E6F4-5DCF-4B83-836B-8D1BB4703EA6}" srcOrd="0" destOrd="0" presId="urn:microsoft.com/office/officeart/2005/8/layout/vList2"/>
    <dgm:cxn modelId="{F177110E-A0DB-4D80-A029-767C6272F02B}" type="presOf" srcId="{CFC59B7A-AE1A-4275-84F0-4CCDCEC25658}" destId="{6C0163D7-52A8-4B36-A718-F4C7C14362FB}" srcOrd="0" destOrd="0" presId="urn:microsoft.com/office/officeart/2005/8/layout/vList2"/>
    <dgm:cxn modelId="{DD2542D5-AD52-4968-AA9F-FC15883A5DB6}" type="presOf" srcId="{BA170421-C47B-4884-B8AA-BD510A234CC0}" destId="{7EB3E6F4-5DCF-4B83-836B-8D1BB4703EA6}" srcOrd="0" destOrd="1" presId="urn:microsoft.com/office/officeart/2005/8/layout/vList2"/>
    <dgm:cxn modelId="{CE82C4BB-E656-47E8-8945-909242EDC4F7}" type="presOf" srcId="{DEFE5750-6BEC-45E1-AB6E-A9CE93AE928F}" destId="{848AD47C-F788-4F1A-9F82-2A037121DF0E}" srcOrd="0" destOrd="0" presId="urn:microsoft.com/office/officeart/2005/8/layout/vList2"/>
    <dgm:cxn modelId="{C28A7AC7-6DB2-45E8-A980-8112755FD16A}" type="presOf" srcId="{150A442C-A352-4B6E-9798-23B1DEB8F1F8}" destId="{8302EC22-CF4A-428C-95F6-0DB29B6C4098}" srcOrd="0" destOrd="0" presId="urn:microsoft.com/office/officeart/2005/8/layout/vList2"/>
    <dgm:cxn modelId="{EDEBA487-F04F-4372-9F8A-526A27FB006E}" type="presOf" srcId="{F0CFAE1A-28DE-420E-8EC9-1DDB6231D14C}" destId="{787AFB6F-71C5-4EF3-B4C2-F4FE050C4608}" srcOrd="0" destOrd="0" presId="urn:microsoft.com/office/officeart/2005/8/layout/vList2"/>
    <dgm:cxn modelId="{32377EBC-C9C8-4AA6-AB39-739CAEF392C9}" srcId="{A22E4104-8656-472D-A38B-FAD21FE1D59F}" destId="{E231B77F-6744-4E7D-B488-248673827C18}" srcOrd="2" destOrd="0" parTransId="{2B66F1D3-337B-4E46-B9DB-0F39E4AC87AF}" sibTransId="{1636E980-8F82-45B3-B68E-5E2548646497}"/>
    <dgm:cxn modelId="{270CBF88-5E51-4127-A1F7-F964FB7CA2E4}" type="presParOf" srcId="{CF2B839E-1C00-4153-B409-58D6FDBC4945}" destId="{848AD47C-F788-4F1A-9F82-2A037121DF0E}" srcOrd="0" destOrd="0" presId="urn:microsoft.com/office/officeart/2005/8/layout/vList2"/>
    <dgm:cxn modelId="{FCC854EF-152F-4FE4-B31C-BC37158CA540}" type="presParOf" srcId="{CF2B839E-1C00-4153-B409-58D6FDBC4945}" destId="{6C0163D7-52A8-4B36-A718-F4C7C14362FB}" srcOrd="1" destOrd="0" presId="urn:microsoft.com/office/officeart/2005/8/layout/vList2"/>
    <dgm:cxn modelId="{2926ABA7-A793-40FB-AAE7-4D7818FAFFCB}" type="presParOf" srcId="{CF2B839E-1C00-4153-B409-58D6FDBC4945}" destId="{787AFB6F-71C5-4EF3-B4C2-F4FE050C4608}" srcOrd="2" destOrd="0" presId="urn:microsoft.com/office/officeart/2005/8/layout/vList2"/>
    <dgm:cxn modelId="{5380664A-6E3A-4510-B13B-AD6A105B19C3}" type="presParOf" srcId="{CF2B839E-1C00-4153-B409-58D6FDBC4945}" destId="{7EB3E6F4-5DCF-4B83-836B-8D1BB4703EA6}" srcOrd="3" destOrd="0" presId="urn:microsoft.com/office/officeart/2005/8/layout/vList2"/>
    <dgm:cxn modelId="{C5FDA600-6BF6-4020-841C-490A886B80A1}" type="presParOf" srcId="{CF2B839E-1C00-4153-B409-58D6FDBC4945}" destId="{84CE7FBE-28AB-4608-9348-AFCF04CB8592}" srcOrd="4" destOrd="0" presId="urn:microsoft.com/office/officeart/2005/8/layout/vList2"/>
    <dgm:cxn modelId="{8906AA80-E884-47E4-8EA9-5A909153FC8E}" type="presParOf" srcId="{CF2B839E-1C00-4153-B409-58D6FDBC4945}" destId="{5E369E1F-A495-4E36-8031-5DF378925D2A}" srcOrd="5" destOrd="0" presId="urn:microsoft.com/office/officeart/2005/8/layout/vList2"/>
    <dgm:cxn modelId="{4B335804-8FEB-4153-AFAD-6DC783895B51}" type="presParOf" srcId="{CF2B839E-1C00-4153-B409-58D6FDBC4945}" destId="{78226B9D-75C7-4D8C-A641-9428D8F4C50E}" srcOrd="6" destOrd="0" presId="urn:microsoft.com/office/officeart/2005/8/layout/vList2"/>
    <dgm:cxn modelId="{9128C834-2D11-4D4A-AE30-8D5D0C9A5D96}" type="presParOf" srcId="{CF2B839E-1C00-4153-B409-58D6FDBC4945}" destId="{8302EC22-CF4A-428C-95F6-0DB29B6C4098}" srcOrd="7"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1232CA-0226-429C-8FC6-CEC013711F7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651058FF-B45D-48BA-B2E4-245A8A839F1D}">
      <dgm:prSet phldrT="[Tekst]"/>
      <dgm:spPr/>
      <dgm:t>
        <a:bodyPr/>
        <a:lstStyle/>
        <a:p>
          <a:r>
            <a:rPr lang="pl-PL" dirty="0" smtClean="0"/>
            <a:t>1. Ocena przyjętych założeń do realizacji projektu </a:t>
          </a:r>
          <a:endParaRPr lang="pl-PL" dirty="0"/>
        </a:p>
      </dgm:t>
    </dgm:pt>
    <dgm:pt modelId="{A3E8FA68-9AF5-44CE-9DB3-275A68679472}" type="parTrans" cxnId="{F24013B9-8DC3-46A1-B618-F1709128C557}">
      <dgm:prSet/>
      <dgm:spPr/>
      <dgm:t>
        <a:bodyPr/>
        <a:lstStyle/>
        <a:p>
          <a:endParaRPr lang="pl-PL"/>
        </a:p>
      </dgm:t>
    </dgm:pt>
    <dgm:pt modelId="{1DEAB363-D9E2-40B5-B705-8B63C6454B1F}" type="sibTrans" cxnId="{F24013B9-8DC3-46A1-B618-F1709128C557}">
      <dgm:prSet/>
      <dgm:spPr/>
      <dgm:t>
        <a:bodyPr/>
        <a:lstStyle/>
        <a:p>
          <a:endParaRPr lang="pl-PL"/>
        </a:p>
      </dgm:t>
    </dgm:pt>
    <dgm:pt modelId="{A2D73690-A920-459E-991B-379048A006B8}">
      <dgm:prSet phldrT="[Tekst]"/>
      <dgm:spPr/>
      <dgm:t>
        <a:bodyPr/>
        <a:lstStyle/>
        <a:p>
          <a:pPr algn="just"/>
          <a:r>
            <a:rPr lang="pl-PL" dirty="0" smtClean="0"/>
            <a:t>Kryterium oceniane będzie na podstawie analizy dokumentacji aplikacyjnej. Niezbędne jest uzyskanie odpowiedzi twierdzącej na wszystkie poniżej wskazane pytania pomocnicze:</a:t>
          </a:r>
          <a:endParaRPr lang="pl-PL" dirty="0"/>
        </a:p>
      </dgm:t>
    </dgm:pt>
    <dgm:pt modelId="{F6B82DC9-CFB0-4B71-A283-A52562820785}" type="parTrans" cxnId="{5E2EC6B8-B99B-43A5-9BA3-1316B267495B}">
      <dgm:prSet/>
      <dgm:spPr/>
      <dgm:t>
        <a:bodyPr/>
        <a:lstStyle/>
        <a:p>
          <a:endParaRPr lang="pl-PL"/>
        </a:p>
      </dgm:t>
    </dgm:pt>
    <dgm:pt modelId="{D2F62267-D952-4F01-B1E7-E4905D0E2E9A}" type="sibTrans" cxnId="{5E2EC6B8-B99B-43A5-9BA3-1316B267495B}">
      <dgm:prSet/>
      <dgm:spPr/>
      <dgm:t>
        <a:bodyPr/>
        <a:lstStyle/>
        <a:p>
          <a:endParaRPr lang="pl-PL"/>
        </a:p>
      </dgm:t>
    </dgm:pt>
    <dgm:pt modelId="{4D8C8C3A-AF02-4EED-B51B-D2441FA2A336}">
      <dgm:prSet/>
      <dgm:spPr/>
      <dgm:t>
        <a:bodyPr/>
        <a:lstStyle/>
        <a:p>
          <a:pPr algn="just"/>
          <a:r>
            <a:rPr lang="pl-PL" u="none" dirty="0" smtClean="0"/>
            <a:t>Czy przedsięwzięcie w zakresie infrastruktury B+R charakteryzuje możliwie wysoki stopień współfinansowania ze źródeł prywatnych, </a:t>
          </a:r>
          <a:r>
            <a:rPr lang="pl-PL" u="none" dirty="0" smtClean="0">
              <a:solidFill>
                <a:srgbClr val="FF0000"/>
              </a:solidFill>
            </a:rPr>
            <a:t>tj. nie mniejszy niż 50% wartości kosztów kwalifikowanych projektu?</a:t>
          </a:r>
          <a:r>
            <a:rPr lang="pl-PL" i="1" u="none" dirty="0" smtClean="0">
              <a:solidFill>
                <a:srgbClr val="FF0000"/>
              </a:solidFill>
            </a:rPr>
            <a:t> </a:t>
          </a:r>
          <a:r>
            <a:rPr lang="pl-PL" u="none" dirty="0" smtClean="0">
              <a:solidFill>
                <a:srgbClr val="FF0000"/>
              </a:solidFill>
            </a:rPr>
            <a:t>Przez źródła prywatne należy rozumieć zarówno środki prywatne  beneficjenta (inne niż dotacja celowa lub dotacja podmiotowa,</a:t>
          </a:r>
          <a:r>
            <a:rPr lang="pl-PL" i="1" u="none" dirty="0" smtClean="0">
              <a:solidFill>
                <a:srgbClr val="FF0000"/>
              </a:solidFill>
            </a:rPr>
            <a:t> </a:t>
          </a:r>
          <a:r>
            <a:rPr lang="pl-PL" u="none" dirty="0" smtClean="0">
              <a:solidFill>
                <a:srgbClr val="FF0000"/>
              </a:solidFill>
            </a:rPr>
            <a:t>np. przychody z działalności gospodarczej, kredyt komercyjny) jak również środki pochodzące od przedsiębiorcy</a:t>
          </a:r>
          <a:r>
            <a:rPr lang="pl-PL" u="none" dirty="0" smtClean="0"/>
            <a:t> .</a:t>
          </a:r>
          <a:endParaRPr lang="pl-PL" u="none" dirty="0"/>
        </a:p>
      </dgm:t>
    </dgm:pt>
    <dgm:pt modelId="{DDA3DD6D-76FE-49D6-9141-75385CABB159}" type="parTrans" cxnId="{3D067814-D1C5-447E-984E-A6C2CC96D20E}">
      <dgm:prSet/>
      <dgm:spPr/>
      <dgm:t>
        <a:bodyPr/>
        <a:lstStyle/>
        <a:p>
          <a:endParaRPr lang="pl-PL"/>
        </a:p>
      </dgm:t>
    </dgm:pt>
    <dgm:pt modelId="{FDBE1D7B-0B18-4EEA-8920-03F590452EA1}" type="sibTrans" cxnId="{3D067814-D1C5-447E-984E-A6C2CC96D20E}">
      <dgm:prSet/>
      <dgm:spPr/>
      <dgm:t>
        <a:bodyPr/>
        <a:lstStyle/>
        <a:p>
          <a:endParaRPr lang="pl-PL"/>
        </a:p>
      </dgm:t>
    </dgm:pt>
    <dgm:pt modelId="{C7942C5E-057C-4C69-B19E-07FE8A1BF36E}">
      <dgm:prSet/>
      <dgm:spPr/>
      <dgm:t>
        <a:bodyPr/>
        <a:lstStyle/>
        <a:p>
          <a:pPr algn="just"/>
          <a:r>
            <a:rPr lang="pl-PL" u="none" dirty="0" smtClean="0">
              <a:solidFill>
                <a:srgbClr val="FF0000"/>
              </a:solidFill>
            </a:rPr>
            <a:t>Czy 100%  wkładu  własnego wnioskodawcy stanowią środki pieniężne ? </a:t>
          </a:r>
          <a:endParaRPr lang="pl-PL" u="none" dirty="0">
            <a:solidFill>
              <a:srgbClr val="FF0000"/>
            </a:solidFill>
          </a:endParaRPr>
        </a:p>
      </dgm:t>
    </dgm:pt>
    <dgm:pt modelId="{077B006C-E1D0-46D8-A910-2D3D23B854EA}" type="parTrans" cxnId="{248075AF-B4A9-4DD6-B562-BC466D8B917D}">
      <dgm:prSet/>
      <dgm:spPr/>
      <dgm:t>
        <a:bodyPr/>
        <a:lstStyle/>
        <a:p>
          <a:endParaRPr lang="pl-PL"/>
        </a:p>
      </dgm:t>
    </dgm:pt>
    <dgm:pt modelId="{A90DE2DB-BF6D-488E-A2BA-7C014E21F0E7}" type="sibTrans" cxnId="{248075AF-B4A9-4DD6-B562-BC466D8B917D}">
      <dgm:prSet/>
      <dgm:spPr/>
      <dgm:t>
        <a:bodyPr/>
        <a:lstStyle/>
        <a:p>
          <a:endParaRPr lang="pl-PL"/>
        </a:p>
      </dgm:t>
    </dgm:pt>
    <dgm:pt modelId="{3551DB48-3878-42A1-9DC8-C57DD446781E}">
      <dgm:prSet/>
      <dgm:spPr/>
      <dgm:t>
        <a:bodyPr/>
        <a:lstStyle/>
        <a:p>
          <a:pPr algn="just"/>
          <a:r>
            <a:rPr lang="pl-PL" u="none" dirty="0" smtClean="0"/>
            <a:t>Czy nowe przedsięwzięcie w zakresie infrastruktury B+R stanowi element dopełniający istniejące zasoby, w tym powstałe w ramach wsparcia udzielonego w ramach perspektywy 2007-2013?</a:t>
          </a:r>
          <a:endParaRPr lang="pl-PL" u="none" dirty="0"/>
        </a:p>
      </dgm:t>
    </dgm:pt>
    <dgm:pt modelId="{4ABDEFBA-3793-456F-9A2A-C2741077274A}" type="parTrans" cxnId="{C947BBB8-62CF-41EF-B127-6134C383CC18}">
      <dgm:prSet/>
      <dgm:spPr/>
      <dgm:t>
        <a:bodyPr/>
        <a:lstStyle/>
        <a:p>
          <a:endParaRPr lang="pl-PL"/>
        </a:p>
      </dgm:t>
    </dgm:pt>
    <dgm:pt modelId="{ED0A2EB2-CDD8-408D-87D7-5876A0111850}" type="sibTrans" cxnId="{C947BBB8-62CF-41EF-B127-6134C383CC18}">
      <dgm:prSet/>
      <dgm:spPr/>
      <dgm:t>
        <a:bodyPr/>
        <a:lstStyle/>
        <a:p>
          <a:endParaRPr lang="pl-PL"/>
        </a:p>
      </dgm:t>
    </dgm:pt>
    <dgm:pt modelId="{DF019649-8DA9-40D8-99B7-8DF725A94C0B}">
      <dgm:prSet/>
      <dgm:spPr/>
      <dgm:t>
        <a:bodyPr/>
        <a:lstStyle/>
        <a:p>
          <a:pPr algn="just"/>
          <a:r>
            <a:rPr lang="pl-PL" u="none" dirty="0" smtClean="0"/>
            <a:t>Czy przedsięwzięcie w zakresie infrastruktury B+R służy realizacji wskazanych w projekcie badań? </a:t>
          </a:r>
          <a:endParaRPr lang="pl-PL" u="none" dirty="0"/>
        </a:p>
      </dgm:t>
    </dgm:pt>
    <dgm:pt modelId="{92215F83-7442-41D6-9A11-A86D47FE09DB}" type="parTrans" cxnId="{CA9895EB-5E9F-43C8-884D-68CE35BD6871}">
      <dgm:prSet/>
      <dgm:spPr/>
      <dgm:t>
        <a:bodyPr/>
        <a:lstStyle/>
        <a:p>
          <a:endParaRPr lang="pl-PL"/>
        </a:p>
      </dgm:t>
    </dgm:pt>
    <dgm:pt modelId="{B9928F7A-9540-45E9-AAB6-F6EC419BAECD}" type="sibTrans" cxnId="{CA9895EB-5E9F-43C8-884D-68CE35BD6871}">
      <dgm:prSet/>
      <dgm:spPr/>
      <dgm:t>
        <a:bodyPr/>
        <a:lstStyle/>
        <a:p>
          <a:endParaRPr lang="pl-PL"/>
        </a:p>
      </dgm:t>
    </dgm:pt>
    <dgm:pt modelId="{18C4745C-954A-485F-A3EA-6FE521B65056}">
      <dgm:prSet/>
      <dgm:spPr/>
      <dgm:t>
        <a:bodyPr/>
        <a:lstStyle/>
        <a:p>
          <a:pPr algn="just"/>
          <a:r>
            <a:rPr lang="pl-PL" u="none" dirty="0" smtClean="0">
              <a:solidFill>
                <a:srgbClr val="FF0000"/>
              </a:solidFill>
            </a:rPr>
            <a:t>Czy przedstawiona agenda badawcza odpowiada obecnemu stanowi wiedzy i techniki ?</a:t>
          </a:r>
          <a:endParaRPr lang="pl-PL" u="none" dirty="0">
            <a:solidFill>
              <a:srgbClr val="FF0000"/>
            </a:solidFill>
          </a:endParaRPr>
        </a:p>
      </dgm:t>
    </dgm:pt>
    <dgm:pt modelId="{1F1EAC05-6534-49A9-9E08-573177D22E3C}" type="parTrans" cxnId="{210D2B13-A17C-4A5E-8E66-CEA36B7B3E87}">
      <dgm:prSet/>
      <dgm:spPr/>
      <dgm:t>
        <a:bodyPr/>
        <a:lstStyle/>
        <a:p>
          <a:endParaRPr lang="pl-PL"/>
        </a:p>
      </dgm:t>
    </dgm:pt>
    <dgm:pt modelId="{16CA2604-4E89-4736-853C-1874ECFEBD67}" type="sibTrans" cxnId="{210D2B13-A17C-4A5E-8E66-CEA36B7B3E87}">
      <dgm:prSet/>
      <dgm:spPr/>
      <dgm:t>
        <a:bodyPr/>
        <a:lstStyle/>
        <a:p>
          <a:endParaRPr lang="pl-PL"/>
        </a:p>
      </dgm:t>
    </dgm:pt>
    <dgm:pt modelId="{9233CC16-2615-416B-9279-D2C0FCB9F314}">
      <dgm:prSet/>
      <dgm:spPr/>
      <dgm:t>
        <a:bodyPr/>
        <a:lstStyle/>
        <a:p>
          <a:pPr algn="just"/>
          <a:r>
            <a:rPr lang="pl-PL" u="none" dirty="0" smtClean="0"/>
            <a:t>Czy istnieje popyt w sektorze biznesu na usługi badawcze powiązane z ww. programem badawczym?</a:t>
          </a:r>
          <a:endParaRPr lang="pl-PL" u="none" dirty="0"/>
        </a:p>
      </dgm:t>
    </dgm:pt>
    <dgm:pt modelId="{C6D988D3-D1BF-4A0E-9A4D-C1E112E604CF}" type="parTrans" cxnId="{FE50024E-EC1D-4098-AD2C-F11710C9AAB1}">
      <dgm:prSet/>
      <dgm:spPr/>
      <dgm:t>
        <a:bodyPr/>
        <a:lstStyle/>
        <a:p>
          <a:endParaRPr lang="pl-PL"/>
        </a:p>
      </dgm:t>
    </dgm:pt>
    <dgm:pt modelId="{5752A829-E3E9-4926-A64A-F9C3B37F2F1E}" type="sibTrans" cxnId="{FE50024E-EC1D-4098-AD2C-F11710C9AAB1}">
      <dgm:prSet/>
      <dgm:spPr/>
      <dgm:t>
        <a:bodyPr/>
        <a:lstStyle/>
        <a:p>
          <a:endParaRPr lang="pl-PL"/>
        </a:p>
      </dgm:t>
    </dgm:pt>
    <dgm:pt modelId="{6DBDC6AF-B1B4-4B4C-A42D-0216FE6C2018}">
      <dgm:prSet/>
      <dgm:spPr/>
      <dgm:t>
        <a:bodyPr/>
        <a:lstStyle/>
        <a:p>
          <a:pPr algn="just"/>
          <a:r>
            <a:rPr lang="pl-PL" u="none" dirty="0" smtClean="0"/>
            <a:t>Czy wykazano, że efektem projektów dotyczących wsparcia infrastruktury B+R będzie wzrost przychodów z sektora przedsiębiorstw w przychodach ogólnych jednostki bezpośrednio realizującej projekt? </a:t>
          </a:r>
          <a:endParaRPr lang="pl-PL" u="none" dirty="0"/>
        </a:p>
      </dgm:t>
    </dgm:pt>
    <dgm:pt modelId="{403327B4-BD76-43D1-9F4F-A0CD6DC120AD}" type="parTrans" cxnId="{B6453E39-602C-4300-97CE-EC197778D0D4}">
      <dgm:prSet/>
      <dgm:spPr/>
      <dgm:t>
        <a:bodyPr/>
        <a:lstStyle/>
        <a:p>
          <a:endParaRPr lang="pl-PL"/>
        </a:p>
      </dgm:t>
    </dgm:pt>
    <dgm:pt modelId="{3C3FC629-43E2-4772-89CA-F5830B32EE35}" type="sibTrans" cxnId="{B6453E39-602C-4300-97CE-EC197778D0D4}">
      <dgm:prSet/>
      <dgm:spPr/>
      <dgm:t>
        <a:bodyPr/>
        <a:lstStyle/>
        <a:p>
          <a:endParaRPr lang="pl-PL"/>
        </a:p>
      </dgm:t>
    </dgm:pt>
    <dgm:pt modelId="{C8A64905-D92B-4129-BBBE-FC3493466DF5}">
      <dgm:prSet/>
      <dgm:spPr/>
      <dgm:t>
        <a:bodyPr/>
        <a:lstStyle/>
        <a:p>
          <a:pPr algn="just"/>
          <a:r>
            <a:rPr lang="pl-PL" u="none" dirty="0" smtClean="0"/>
            <a:t>Czy planowane działania  w zakresie pozyskania nowych klientów z sektora gospodarczego są wystarczające do nawiązania lub zwiększenia współpracy z przedsiębiorcami?</a:t>
          </a:r>
          <a:endParaRPr lang="pl-PL" u="none" dirty="0"/>
        </a:p>
      </dgm:t>
    </dgm:pt>
    <dgm:pt modelId="{E524264F-C025-4CA9-911B-1E8DE1F805E4}" type="parTrans" cxnId="{43E57E07-9A8A-440E-B41A-13445012C9CB}">
      <dgm:prSet/>
      <dgm:spPr/>
      <dgm:t>
        <a:bodyPr/>
        <a:lstStyle/>
        <a:p>
          <a:endParaRPr lang="pl-PL"/>
        </a:p>
      </dgm:t>
    </dgm:pt>
    <dgm:pt modelId="{DA8CF087-489A-41BB-B292-832E8C1AFF69}" type="sibTrans" cxnId="{43E57E07-9A8A-440E-B41A-13445012C9CB}">
      <dgm:prSet/>
      <dgm:spPr/>
      <dgm:t>
        <a:bodyPr/>
        <a:lstStyle/>
        <a:p>
          <a:endParaRPr lang="pl-PL"/>
        </a:p>
      </dgm:t>
    </dgm:pt>
    <dgm:pt modelId="{6E29FE26-940F-4593-89E5-2BDAE5CFAACF}">
      <dgm:prSet/>
      <dgm:spPr/>
      <dgm:t>
        <a:bodyPr/>
        <a:lstStyle/>
        <a:p>
          <a:pPr algn="just"/>
          <a:r>
            <a:rPr lang="pl-PL" u="none" smtClean="0"/>
            <a:t>Czy przeprowadzono analizę ryzyka szczególnie w zakresie braku popytu oraz czy przedstawiono środki zaradcze?</a:t>
          </a:r>
          <a:endParaRPr lang="pl-PL" u="none"/>
        </a:p>
      </dgm:t>
    </dgm:pt>
    <dgm:pt modelId="{5C2F9000-30C2-402A-837B-EBAA29ACC22C}" type="parTrans" cxnId="{EEA03380-692E-41F0-ABCD-D7C277A14194}">
      <dgm:prSet/>
      <dgm:spPr/>
      <dgm:t>
        <a:bodyPr/>
        <a:lstStyle/>
        <a:p>
          <a:endParaRPr lang="pl-PL"/>
        </a:p>
      </dgm:t>
    </dgm:pt>
    <dgm:pt modelId="{441BC172-FED7-4299-840D-0BF34663AA64}" type="sibTrans" cxnId="{EEA03380-692E-41F0-ABCD-D7C277A14194}">
      <dgm:prSet/>
      <dgm:spPr/>
      <dgm:t>
        <a:bodyPr/>
        <a:lstStyle/>
        <a:p>
          <a:endParaRPr lang="pl-PL"/>
        </a:p>
      </dgm:t>
    </dgm:pt>
    <dgm:pt modelId="{7DDD4DE1-C040-4084-9784-7B94380376C0}">
      <dgm:prSet/>
      <dgm:spPr/>
      <dgm:t>
        <a:bodyPr/>
        <a:lstStyle/>
        <a:p>
          <a:pPr algn="just"/>
          <a:r>
            <a:rPr lang="pl-PL" u="none" dirty="0" smtClean="0"/>
            <a:t>Czy powstała w wyniku przedsięwzięcia infrastruktura B+R będzie dostępna dla podmiotów/osób spoza jednostki otrzymującej wsparcie, w tym czy zaplanowano wykorzystanie infrastruktury przez i na rzecz przedsiębiorstw wraz z odpowiednimi wskaźnikami obrazującymi wzrost poziomu współpracy z sektorem biznesu, na przykład dotyczącymi ilości umów / przychodów generowanych z sektora biznesu?</a:t>
          </a:r>
          <a:endParaRPr lang="pl-PL" u="none" dirty="0"/>
        </a:p>
      </dgm:t>
    </dgm:pt>
    <dgm:pt modelId="{A1A98BAF-AC5A-46E0-A401-46885DB73BB1}" type="parTrans" cxnId="{7F970443-2E1C-40C8-ABD8-B1691DD23FC5}">
      <dgm:prSet/>
      <dgm:spPr/>
      <dgm:t>
        <a:bodyPr/>
        <a:lstStyle/>
        <a:p>
          <a:endParaRPr lang="pl-PL"/>
        </a:p>
      </dgm:t>
    </dgm:pt>
    <dgm:pt modelId="{DD37787D-1D3B-4F4D-96CA-00B822C73BD4}" type="sibTrans" cxnId="{7F970443-2E1C-40C8-ABD8-B1691DD23FC5}">
      <dgm:prSet/>
      <dgm:spPr/>
      <dgm:t>
        <a:bodyPr/>
        <a:lstStyle/>
        <a:p>
          <a:endParaRPr lang="pl-PL"/>
        </a:p>
      </dgm:t>
    </dgm:pt>
    <dgm:pt modelId="{F53A3991-4FB3-4CAB-AD6C-45F053C40B9F}">
      <dgm:prSet/>
      <dgm:spPr/>
      <dgm:t>
        <a:bodyPr/>
        <a:lstStyle/>
        <a:p>
          <a:pPr algn="just"/>
          <a:r>
            <a:rPr lang="pl-PL" dirty="0" smtClean="0"/>
            <a:t>Czy w przypadku finansowania infrastruktury TIK jest ona niezbędna do realizacji projektu badawczo-rozwojowego?</a:t>
          </a:r>
          <a:endParaRPr lang="pl-PL" dirty="0"/>
        </a:p>
      </dgm:t>
    </dgm:pt>
    <dgm:pt modelId="{D3537870-E4A2-41E3-84D6-623C92BE117F}" type="parTrans" cxnId="{03739A40-D958-4034-BD0A-4EE2EB746391}">
      <dgm:prSet/>
      <dgm:spPr/>
      <dgm:t>
        <a:bodyPr/>
        <a:lstStyle/>
        <a:p>
          <a:endParaRPr lang="pl-PL"/>
        </a:p>
      </dgm:t>
    </dgm:pt>
    <dgm:pt modelId="{7F0FAB41-35A6-4326-B0A6-48D3CFABFB56}" type="sibTrans" cxnId="{03739A40-D958-4034-BD0A-4EE2EB746391}">
      <dgm:prSet/>
      <dgm:spPr/>
      <dgm:t>
        <a:bodyPr/>
        <a:lstStyle/>
        <a:p>
          <a:endParaRPr lang="pl-PL"/>
        </a:p>
      </dgm:t>
    </dgm:pt>
    <dgm:pt modelId="{CBEB3D1E-D9E7-4B85-B110-7D7C9E8C9957}" type="pres">
      <dgm:prSet presAssocID="{D91232CA-0226-429C-8FC6-CEC013711F76}" presName="linear" presStyleCnt="0">
        <dgm:presLayoutVars>
          <dgm:animLvl val="lvl"/>
          <dgm:resizeHandles val="exact"/>
        </dgm:presLayoutVars>
      </dgm:prSet>
      <dgm:spPr/>
      <dgm:t>
        <a:bodyPr/>
        <a:lstStyle/>
        <a:p>
          <a:endParaRPr lang="pl-PL"/>
        </a:p>
      </dgm:t>
    </dgm:pt>
    <dgm:pt modelId="{1D98862C-1A71-4449-97C5-7214F3C292ED}" type="pres">
      <dgm:prSet presAssocID="{651058FF-B45D-48BA-B2E4-245A8A839F1D}" presName="parentText" presStyleLbl="node1" presStyleIdx="0" presStyleCnt="1">
        <dgm:presLayoutVars>
          <dgm:chMax val="0"/>
          <dgm:bulletEnabled val="1"/>
        </dgm:presLayoutVars>
      </dgm:prSet>
      <dgm:spPr/>
      <dgm:t>
        <a:bodyPr/>
        <a:lstStyle/>
        <a:p>
          <a:endParaRPr lang="pl-PL"/>
        </a:p>
      </dgm:t>
    </dgm:pt>
    <dgm:pt modelId="{01A53CD2-4E5B-4084-8CB4-A213F268B9AE}" type="pres">
      <dgm:prSet presAssocID="{651058FF-B45D-48BA-B2E4-245A8A839F1D}" presName="childText" presStyleLbl="revTx" presStyleIdx="0" presStyleCnt="1" custScaleY="115372">
        <dgm:presLayoutVars>
          <dgm:bulletEnabled val="1"/>
        </dgm:presLayoutVars>
      </dgm:prSet>
      <dgm:spPr/>
      <dgm:t>
        <a:bodyPr/>
        <a:lstStyle/>
        <a:p>
          <a:endParaRPr lang="pl-PL"/>
        </a:p>
      </dgm:t>
    </dgm:pt>
  </dgm:ptLst>
  <dgm:cxnLst>
    <dgm:cxn modelId="{248075AF-B4A9-4DD6-B562-BC466D8B917D}" srcId="{A2D73690-A920-459E-991B-379048A006B8}" destId="{C7942C5E-057C-4C69-B19E-07FE8A1BF36E}" srcOrd="1" destOrd="0" parTransId="{077B006C-E1D0-46D8-A910-2D3D23B854EA}" sibTransId="{A90DE2DB-BF6D-488E-A2BA-7C014E21F0E7}"/>
    <dgm:cxn modelId="{953668CB-1C8A-4C8C-8F1F-18615B4C9813}" type="presOf" srcId="{C8A64905-D92B-4129-BBBE-FC3493466DF5}" destId="{01A53CD2-4E5B-4084-8CB4-A213F268B9AE}" srcOrd="0" destOrd="8" presId="urn:microsoft.com/office/officeart/2005/8/layout/vList2"/>
    <dgm:cxn modelId="{3D067814-D1C5-447E-984E-A6C2CC96D20E}" srcId="{A2D73690-A920-459E-991B-379048A006B8}" destId="{4D8C8C3A-AF02-4EED-B51B-D2441FA2A336}" srcOrd="0" destOrd="0" parTransId="{DDA3DD6D-76FE-49D6-9141-75385CABB159}" sibTransId="{FDBE1D7B-0B18-4EEA-8920-03F590452EA1}"/>
    <dgm:cxn modelId="{B5DA801B-0565-42A5-A94D-FC33460E2C93}" type="presOf" srcId="{18C4745C-954A-485F-A3EA-6FE521B65056}" destId="{01A53CD2-4E5B-4084-8CB4-A213F268B9AE}" srcOrd="0" destOrd="5" presId="urn:microsoft.com/office/officeart/2005/8/layout/vList2"/>
    <dgm:cxn modelId="{E0BCC1B1-1E7A-4A00-81CA-ADA702E20BDF}" type="presOf" srcId="{4D8C8C3A-AF02-4EED-B51B-D2441FA2A336}" destId="{01A53CD2-4E5B-4084-8CB4-A213F268B9AE}" srcOrd="0" destOrd="1" presId="urn:microsoft.com/office/officeart/2005/8/layout/vList2"/>
    <dgm:cxn modelId="{22792D01-C25A-4A43-9ACD-B618A7B3514D}" type="presOf" srcId="{9233CC16-2615-416B-9279-D2C0FCB9F314}" destId="{01A53CD2-4E5B-4084-8CB4-A213F268B9AE}" srcOrd="0" destOrd="6" presId="urn:microsoft.com/office/officeart/2005/8/layout/vList2"/>
    <dgm:cxn modelId="{AFF2BD71-D354-4D72-A4EF-93B9D47BA2F0}" type="presOf" srcId="{D91232CA-0226-429C-8FC6-CEC013711F76}" destId="{CBEB3D1E-D9E7-4B85-B110-7D7C9E8C9957}" srcOrd="0" destOrd="0" presId="urn:microsoft.com/office/officeart/2005/8/layout/vList2"/>
    <dgm:cxn modelId="{7F970443-2E1C-40C8-ABD8-B1691DD23FC5}" srcId="{A2D73690-A920-459E-991B-379048A006B8}" destId="{7DDD4DE1-C040-4084-9784-7B94380376C0}" srcOrd="9" destOrd="0" parTransId="{A1A98BAF-AC5A-46E0-A401-46885DB73BB1}" sibTransId="{DD37787D-1D3B-4F4D-96CA-00B822C73BD4}"/>
    <dgm:cxn modelId="{210D2B13-A17C-4A5E-8E66-CEA36B7B3E87}" srcId="{A2D73690-A920-459E-991B-379048A006B8}" destId="{18C4745C-954A-485F-A3EA-6FE521B65056}" srcOrd="4" destOrd="0" parTransId="{1F1EAC05-6534-49A9-9E08-573177D22E3C}" sibTransId="{16CA2604-4E89-4736-853C-1874ECFEBD67}"/>
    <dgm:cxn modelId="{44C3E6D9-97BE-4D4B-A5CC-6434E8F8E16F}" type="presOf" srcId="{6E29FE26-940F-4593-89E5-2BDAE5CFAACF}" destId="{01A53CD2-4E5B-4084-8CB4-A213F268B9AE}" srcOrd="0" destOrd="9" presId="urn:microsoft.com/office/officeart/2005/8/layout/vList2"/>
    <dgm:cxn modelId="{43E57E07-9A8A-440E-B41A-13445012C9CB}" srcId="{A2D73690-A920-459E-991B-379048A006B8}" destId="{C8A64905-D92B-4129-BBBE-FC3493466DF5}" srcOrd="7" destOrd="0" parTransId="{E524264F-C025-4CA9-911B-1E8DE1F805E4}" sibTransId="{DA8CF087-489A-41BB-B292-832E8C1AFF69}"/>
    <dgm:cxn modelId="{FE50024E-EC1D-4098-AD2C-F11710C9AAB1}" srcId="{A2D73690-A920-459E-991B-379048A006B8}" destId="{9233CC16-2615-416B-9279-D2C0FCB9F314}" srcOrd="5" destOrd="0" parTransId="{C6D988D3-D1BF-4A0E-9A4D-C1E112E604CF}" sibTransId="{5752A829-E3E9-4926-A64A-F9C3B37F2F1E}"/>
    <dgm:cxn modelId="{A5E408AC-E180-40BA-876A-7884B85346A0}" type="presOf" srcId="{651058FF-B45D-48BA-B2E4-245A8A839F1D}" destId="{1D98862C-1A71-4449-97C5-7214F3C292ED}" srcOrd="0" destOrd="0" presId="urn:microsoft.com/office/officeart/2005/8/layout/vList2"/>
    <dgm:cxn modelId="{CA9895EB-5E9F-43C8-884D-68CE35BD6871}" srcId="{A2D73690-A920-459E-991B-379048A006B8}" destId="{DF019649-8DA9-40D8-99B7-8DF725A94C0B}" srcOrd="3" destOrd="0" parTransId="{92215F83-7442-41D6-9A11-A86D47FE09DB}" sibTransId="{B9928F7A-9540-45E9-AAB6-F6EC419BAECD}"/>
    <dgm:cxn modelId="{5E2EC6B8-B99B-43A5-9BA3-1316B267495B}" srcId="{651058FF-B45D-48BA-B2E4-245A8A839F1D}" destId="{A2D73690-A920-459E-991B-379048A006B8}" srcOrd="0" destOrd="0" parTransId="{F6B82DC9-CFB0-4B71-A283-A52562820785}" sibTransId="{D2F62267-D952-4F01-B1E7-E4905D0E2E9A}"/>
    <dgm:cxn modelId="{FA1CCE69-560A-4203-A367-C96EB2733171}" type="presOf" srcId="{7DDD4DE1-C040-4084-9784-7B94380376C0}" destId="{01A53CD2-4E5B-4084-8CB4-A213F268B9AE}" srcOrd="0" destOrd="10" presId="urn:microsoft.com/office/officeart/2005/8/layout/vList2"/>
    <dgm:cxn modelId="{C863CCB5-7C7A-4CD1-9161-A363DD14F642}" type="presOf" srcId="{A2D73690-A920-459E-991B-379048A006B8}" destId="{01A53CD2-4E5B-4084-8CB4-A213F268B9AE}" srcOrd="0" destOrd="0" presId="urn:microsoft.com/office/officeart/2005/8/layout/vList2"/>
    <dgm:cxn modelId="{7DA522FD-1604-41FE-83EB-59808BD7836B}" type="presOf" srcId="{DF019649-8DA9-40D8-99B7-8DF725A94C0B}" destId="{01A53CD2-4E5B-4084-8CB4-A213F268B9AE}" srcOrd="0" destOrd="4" presId="urn:microsoft.com/office/officeart/2005/8/layout/vList2"/>
    <dgm:cxn modelId="{F24013B9-8DC3-46A1-B618-F1709128C557}" srcId="{D91232CA-0226-429C-8FC6-CEC013711F76}" destId="{651058FF-B45D-48BA-B2E4-245A8A839F1D}" srcOrd="0" destOrd="0" parTransId="{A3E8FA68-9AF5-44CE-9DB3-275A68679472}" sibTransId="{1DEAB363-D9E2-40B5-B705-8B63C6454B1F}"/>
    <dgm:cxn modelId="{EEA03380-692E-41F0-ABCD-D7C277A14194}" srcId="{A2D73690-A920-459E-991B-379048A006B8}" destId="{6E29FE26-940F-4593-89E5-2BDAE5CFAACF}" srcOrd="8" destOrd="0" parTransId="{5C2F9000-30C2-402A-837B-EBAA29ACC22C}" sibTransId="{441BC172-FED7-4299-840D-0BF34663AA64}"/>
    <dgm:cxn modelId="{C947BBB8-62CF-41EF-B127-6134C383CC18}" srcId="{A2D73690-A920-459E-991B-379048A006B8}" destId="{3551DB48-3878-42A1-9DC8-C57DD446781E}" srcOrd="2" destOrd="0" parTransId="{4ABDEFBA-3793-456F-9A2A-C2741077274A}" sibTransId="{ED0A2EB2-CDD8-408D-87D7-5876A0111850}"/>
    <dgm:cxn modelId="{03739A40-D958-4034-BD0A-4EE2EB746391}" srcId="{A2D73690-A920-459E-991B-379048A006B8}" destId="{F53A3991-4FB3-4CAB-AD6C-45F053C40B9F}" srcOrd="10" destOrd="0" parTransId="{D3537870-E4A2-41E3-84D6-623C92BE117F}" sibTransId="{7F0FAB41-35A6-4326-B0A6-48D3CFABFB56}"/>
    <dgm:cxn modelId="{D2D8AE94-116B-4154-A4D8-01E2E9FD4A3F}" type="presOf" srcId="{F53A3991-4FB3-4CAB-AD6C-45F053C40B9F}" destId="{01A53CD2-4E5B-4084-8CB4-A213F268B9AE}" srcOrd="0" destOrd="11" presId="urn:microsoft.com/office/officeart/2005/8/layout/vList2"/>
    <dgm:cxn modelId="{B6453E39-602C-4300-97CE-EC197778D0D4}" srcId="{A2D73690-A920-459E-991B-379048A006B8}" destId="{6DBDC6AF-B1B4-4B4C-A42D-0216FE6C2018}" srcOrd="6" destOrd="0" parTransId="{403327B4-BD76-43D1-9F4F-A0CD6DC120AD}" sibTransId="{3C3FC629-43E2-4772-89CA-F5830B32EE35}"/>
    <dgm:cxn modelId="{4866DA21-2AD7-4A3A-A1A2-99433C3E1B90}" type="presOf" srcId="{6DBDC6AF-B1B4-4B4C-A42D-0216FE6C2018}" destId="{01A53CD2-4E5B-4084-8CB4-A213F268B9AE}" srcOrd="0" destOrd="7" presId="urn:microsoft.com/office/officeart/2005/8/layout/vList2"/>
    <dgm:cxn modelId="{4B467BF3-51F9-44B3-A33C-45A01A298AD5}" type="presOf" srcId="{C7942C5E-057C-4C69-B19E-07FE8A1BF36E}" destId="{01A53CD2-4E5B-4084-8CB4-A213F268B9AE}" srcOrd="0" destOrd="2" presId="urn:microsoft.com/office/officeart/2005/8/layout/vList2"/>
    <dgm:cxn modelId="{2E909ED7-3C94-456E-AA6F-345E8E9F0B84}" type="presOf" srcId="{3551DB48-3878-42A1-9DC8-C57DD446781E}" destId="{01A53CD2-4E5B-4084-8CB4-A213F268B9AE}" srcOrd="0" destOrd="3" presId="urn:microsoft.com/office/officeart/2005/8/layout/vList2"/>
    <dgm:cxn modelId="{E0366791-568E-4D40-8B29-23C873C64A32}" type="presParOf" srcId="{CBEB3D1E-D9E7-4B85-B110-7D7C9E8C9957}" destId="{1D98862C-1A71-4449-97C5-7214F3C292ED}" srcOrd="0" destOrd="0" presId="urn:microsoft.com/office/officeart/2005/8/layout/vList2"/>
    <dgm:cxn modelId="{D02177BD-1DF0-4682-8DD0-BE30FCFB5921}" type="presParOf" srcId="{CBEB3D1E-D9E7-4B85-B110-7D7C9E8C9957}" destId="{01A53CD2-4E5B-4084-8CB4-A213F268B9AE}"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003918-F0FD-4FD9-B23A-964270013E22}"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E19F74CE-7A38-42E9-B547-8AEE74711A56}">
      <dgm:prSet phldrT="[Tekst]"/>
      <dgm:spPr/>
      <dgm:t>
        <a:bodyPr/>
        <a:lstStyle/>
        <a:p>
          <a:r>
            <a:rPr lang="pl-PL" dirty="0" smtClean="0"/>
            <a:t>UWAGA:</a:t>
          </a:r>
          <a:endParaRPr lang="pl-PL" dirty="0"/>
        </a:p>
      </dgm:t>
    </dgm:pt>
    <dgm:pt modelId="{BEC871F6-0897-4DFF-AF91-8EEFD69665FB}" type="parTrans" cxnId="{5CCFAB3A-89E3-430C-A402-D1FA60F26A43}">
      <dgm:prSet/>
      <dgm:spPr/>
      <dgm:t>
        <a:bodyPr/>
        <a:lstStyle/>
        <a:p>
          <a:endParaRPr lang="pl-PL"/>
        </a:p>
      </dgm:t>
    </dgm:pt>
    <dgm:pt modelId="{74A7A417-B83B-4457-BED8-DFE4ED946E26}" type="sibTrans" cxnId="{5CCFAB3A-89E3-430C-A402-D1FA60F26A43}">
      <dgm:prSet/>
      <dgm:spPr/>
      <dgm:t>
        <a:bodyPr/>
        <a:lstStyle/>
        <a:p>
          <a:endParaRPr lang="pl-PL"/>
        </a:p>
      </dgm:t>
    </dgm:pt>
    <dgm:pt modelId="{376F3EB4-EAB7-480A-8E81-67A5BE22A8AB}">
      <dgm:prSet phldrT="[Tekst]"/>
      <dgm:spPr/>
      <dgm:t>
        <a:bodyPr/>
        <a:lstStyle/>
        <a:p>
          <a:pPr algn="just"/>
          <a:r>
            <a:rPr lang="pl-PL" dirty="0" smtClean="0"/>
            <a:t>1. Niejasne jest o</a:t>
          </a:r>
          <a:r>
            <a:rPr lang="x-none" dirty="0" smtClean="0"/>
            <a:t>kreślenie</a:t>
          </a:r>
          <a:r>
            <a:rPr lang="pl-PL" dirty="0" smtClean="0"/>
            <a:t> dot. charakteryzowania się </a:t>
          </a:r>
          <a:r>
            <a:rPr lang="x-none" dirty="0" smtClean="0"/>
            <a:t>przedsięwzięci</a:t>
          </a:r>
          <a:r>
            <a:rPr lang="pl-PL" dirty="0" smtClean="0"/>
            <a:t>a</a:t>
          </a:r>
          <a:r>
            <a:rPr lang="x-none" dirty="0" smtClean="0"/>
            <a:t> w zakresie infrastruktury B+R możliwie wysoki</a:t>
          </a:r>
          <a:r>
            <a:rPr lang="pl-PL" dirty="0" smtClean="0"/>
            <a:t>m</a:t>
          </a:r>
          <a:r>
            <a:rPr lang="x-none" dirty="0" smtClean="0"/>
            <a:t> stop</a:t>
          </a:r>
          <a:r>
            <a:rPr lang="pl-PL" dirty="0" err="1" smtClean="0"/>
            <a:t>niem</a:t>
          </a:r>
          <a:r>
            <a:rPr lang="x-none" dirty="0" smtClean="0"/>
            <a:t> współfinansowania ze źródeł </a:t>
          </a:r>
          <a:r>
            <a:rPr lang="x-none" u="sng" dirty="0" smtClean="0"/>
            <a:t>prywatnych</a:t>
          </a:r>
          <a:r>
            <a:rPr lang="pl-PL" dirty="0" smtClean="0"/>
            <a:t>,</a:t>
          </a:r>
          <a:r>
            <a:rPr lang="x-none" dirty="0" smtClean="0"/>
            <a:t> tj. nie mniejszy</a:t>
          </a:r>
          <a:r>
            <a:rPr lang="pl-PL" dirty="0" smtClean="0"/>
            <a:t>m</a:t>
          </a:r>
          <a:r>
            <a:rPr lang="x-none" dirty="0" smtClean="0"/>
            <a:t> niż 50% wartości kosztów kwalifikowanych projektu – nie wiadomo, czy mowa o środkach własnych b</a:t>
          </a:r>
          <a:r>
            <a:rPr lang="pl-PL" dirty="0" smtClean="0"/>
            <a:t>e</a:t>
          </a:r>
          <a:r>
            <a:rPr lang="x-none" dirty="0" smtClean="0"/>
            <a:t>neficjenta, czy o środkach pochodzących od przedsiębiorcy.</a:t>
          </a:r>
          <a:endParaRPr lang="pl-PL" dirty="0"/>
        </a:p>
      </dgm:t>
    </dgm:pt>
    <dgm:pt modelId="{9C0CBCE2-825A-49DA-94A9-3AE644D1A6C2}" type="parTrans" cxnId="{79937A17-5A6F-483C-AB11-982BA00F816C}">
      <dgm:prSet/>
      <dgm:spPr/>
      <dgm:t>
        <a:bodyPr/>
        <a:lstStyle/>
        <a:p>
          <a:endParaRPr lang="pl-PL"/>
        </a:p>
      </dgm:t>
    </dgm:pt>
    <dgm:pt modelId="{BF8419BE-6526-484F-B7FB-01191183CF9A}" type="sibTrans" cxnId="{79937A17-5A6F-483C-AB11-982BA00F816C}">
      <dgm:prSet/>
      <dgm:spPr/>
      <dgm:t>
        <a:bodyPr/>
        <a:lstStyle/>
        <a:p>
          <a:endParaRPr lang="pl-PL"/>
        </a:p>
      </dgm:t>
    </dgm:pt>
    <dgm:pt modelId="{D378AF8A-EDC8-486A-92B5-AAE7FD719BBD}">
      <dgm:prSet phldrT="[Tekst]"/>
      <dgm:spPr/>
      <dgm:t>
        <a:bodyPr/>
        <a:lstStyle/>
        <a:p>
          <a:pPr algn="just"/>
          <a:r>
            <a:rPr lang="pl-PL" dirty="0" smtClean="0"/>
            <a:t>2. </a:t>
          </a:r>
          <a:r>
            <a:rPr lang="x-none" dirty="0" smtClean="0"/>
            <a:t>Niektóre punkty z definicji kryterium duplikują elementy oceniane już (również w ramach oceny typu tak/nie) w ramach kryterium dopuszczającego specyficznego nr 5 na str. 15.</a:t>
          </a:r>
          <a:endParaRPr lang="pl-PL" dirty="0"/>
        </a:p>
      </dgm:t>
    </dgm:pt>
    <dgm:pt modelId="{837D3F8C-D8D4-4A51-9DC0-986890206D3B}" type="parTrans" cxnId="{B9800270-84B4-4D60-B923-176D158CE835}">
      <dgm:prSet/>
      <dgm:spPr/>
      <dgm:t>
        <a:bodyPr/>
        <a:lstStyle/>
        <a:p>
          <a:endParaRPr lang="pl-PL"/>
        </a:p>
      </dgm:t>
    </dgm:pt>
    <dgm:pt modelId="{6177A7C8-8468-4D51-95C3-E41BB825E79D}" type="sibTrans" cxnId="{B9800270-84B4-4D60-B923-176D158CE835}">
      <dgm:prSet/>
      <dgm:spPr/>
      <dgm:t>
        <a:bodyPr/>
        <a:lstStyle/>
        <a:p>
          <a:endParaRPr lang="pl-PL"/>
        </a:p>
      </dgm:t>
    </dgm:pt>
    <dgm:pt modelId="{E104BC52-5F49-4216-9F21-BF84EB89CBCB}">
      <dgm:prSet phldrT="[Tekst]"/>
      <dgm:spPr/>
      <dgm:t>
        <a:bodyPr/>
        <a:lstStyle/>
        <a:p>
          <a:pPr algn="just"/>
          <a:r>
            <a:rPr lang="pl-PL" dirty="0" smtClean="0"/>
            <a:t>3. Ocenie powinny zostać poddane następujące elementy:</a:t>
          </a:r>
          <a:endParaRPr lang="pl-PL" dirty="0"/>
        </a:p>
      </dgm:t>
    </dgm:pt>
    <dgm:pt modelId="{BAA6147D-785D-4CA7-BC66-8E9E90E09AD4}" type="parTrans" cxnId="{12858E60-FED0-4C57-B868-6049A62193A3}">
      <dgm:prSet/>
      <dgm:spPr/>
      <dgm:t>
        <a:bodyPr/>
        <a:lstStyle/>
        <a:p>
          <a:endParaRPr lang="pl-PL"/>
        </a:p>
      </dgm:t>
    </dgm:pt>
    <dgm:pt modelId="{EE26F79D-3A3C-4E7A-AB9F-D48688C3899D}" type="sibTrans" cxnId="{12858E60-FED0-4C57-B868-6049A62193A3}">
      <dgm:prSet/>
      <dgm:spPr/>
      <dgm:t>
        <a:bodyPr/>
        <a:lstStyle/>
        <a:p>
          <a:endParaRPr lang="pl-PL"/>
        </a:p>
      </dgm:t>
    </dgm:pt>
    <dgm:pt modelId="{84854561-0251-426D-A5A8-A2EDFD3B145A}">
      <dgm:prSet/>
      <dgm:spPr/>
      <dgm:t>
        <a:bodyPr/>
        <a:lstStyle/>
        <a:p>
          <a:pPr algn="just"/>
          <a:r>
            <a:rPr lang="pl-PL" dirty="0" smtClean="0"/>
            <a:t>a) ocena agendy badawczej w stosunku do obecnego stanu wiedzy i techniki,</a:t>
          </a:r>
          <a:endParaRPr lang="pl-PL" dirty="0"/>
        </a:p>
      </dgm:t>
    </dgm:pt>
    <dgm:pt modelId="{AB745C0A-0F16-4CA3-8DB8-CD9EF5049797}" type="parTrans" cxnId="{FCD67D1A-AD4F-41A4-8019-7E6044462C81}">
      <dgm:prSet/>
      <dgm:spPr/>
      <dgm:t>
        <a:bodyPr/>
        <a:lstStyle/>
        <a:p>
          <a:endParaRPr lang="pl-PL"/>
        </a:p>
      </dgm:t>
    </dgm:pt>
    <dgm:pt modelId="{E4F79407-FCCF-4EBC-955A-F5B8F4A2E936}" type="sibTrans" cxnId="{FCD67D1A-AD4F-41A4-8019-7E6044462C81}">
      <dgm:prSet/>
      <dgm:spPr/>
      <dgm:t>
        <a:bodyPr/>
        <a:lstStyle/>
        <a:p>
          <a:endParaRPr lang="pl-PL"/>
        </a:p>
      </dgm:t>
    </dgm:pt>
    <dgm:pt modelId="{DA0FCC33-90B4-4F0B-985D-4221A1639563}">
      <dgm:prSet/>
      <dgm:spPr/>
      <dgm:t>
        <a:bodyPr/>
        <a:lstStyle/>
        <a:p>
          <a:pPr algn="just"/>
          <a:r>
            <a:rPr lang="pl-PL" dirty="0" smtClean="0"/>
            <a:t>b) ocena planu wykorzystania infrastruktury,</a:t>
          </a:r>
          <a:endParaRPr lang="pl-PL" dirty="0"/>
        </a:p>
      </dgm:t>
    </dgm:pt>
    <dgm:pt modelId="{306D7FC0-62CA-459F-9F9A-763843BA19BD}" type="parTrans" cxnId="{4E47C179-14B0-4BF7-B476-7B3B636E3DD7}">
      <dgm:prSet/>
      <dgm:spPr/>
      <dgm:t>
        <a:bodyPr/>
        <a:lstStyle/>
        <a:p>
          <a:endParaRPr lang="pl-PL"/>
        </a:p>
      </dgm:t>
    </dgm:pt>
    <dgm:pt modelId="{E86E4A0D-5473-47F4-BDFC-FC75A71A541E}" type="sibTrans" cxnId="{4E47C179-14B0-4BF7-B476-7B3B636E3DD7}">
      <dgm:prSet/>
      <dgm:spPr/>
      <dgm:t>
        <a:bodyPr/>
        <a:lstStyle/>
        <a:p>
          <a:endParaRPr lang="pl-PL"/>
        </a:p>
      </dgm:t>
    </dgm:pt>
    <dgm:pt modelId="{C1626AEE-2365-4F2D-93DF-2B2174B4D002}">
      <dgm:prSet/>
      <dgm:spPr/>
      <dgm:t>
        <a:bodyPr/>
        <a:lstStyle/>
        <a:p>
          <a:pPr algn="just"/>
          <a:r>
            <a:rPr lang="pl-PL" dirty="0" smtClean="0"/>
            <a:t>c) weryfikacja, czy plan utrzymania infrastruktury obejmuje przychody ze źródeł prywatnych (innych niż dotacja celowa lub dotacja podmiotowa),</a:t>
          </a:r>
          <a:endParaRPr lang="pl-PL" dirty="0"/>
        </a:p>
      </dgm:t>
    </dgm:pt>
    <dgm:pt modelId="{1BD9F02C-F126-498C-B6E2-6EE07884501C}" type="parTrans" cxnId="{18C9C91C-CB98-49EE-84E5-2E90550FC7CF}">
      <dgm:prSet/>
      <dgm:spPr/>
      <dgm:t>
        <a:bodyPr/>
        <a:lstStyle/>
        <a:p>
          <a:endParaRPr lang="pl-PL"/>
        </a:p>
      </dgm:t>
    </dgm:pt>
    <dgm:pt modelId="{DF826845-5CFB-4177-B73A-9C42C7902EDA}" type="sibTrans" cxnId="{18C9C91C-CB98-49EE-84E5-2E90550FC7CF}">
      <dgm:prSet/>
      <dgm:spPr/>
      <dgm:t>
        <a:bodyPr/>
        <a:lstStyle/>
        <a:p>
          <a:endParaRPr lang="pl-PL"/>
        </a:p>
      </dgm:t>
    </dgm:pt>
    <dgm:pt modelId="{9766FED1-154B-4908-A086-920FE95640F8}">
      <dgm:prSet/>
      <dgm:spPr/>
      <dgm:t>
        <a:bodyPr/>
        <a:lstStyle/>
        <a:p>
          <a:pPr algn="just"/>
          <a:r>
            <a:rPr lang="pl-PL" dirty="0" smtClean="0"/>
            <a:t>d) minimalny poziom wkładu przedsiębiorców w koszty infrastruktury (najlepiej jako kryterium obligatoryjne; jeżeli lit. g poniżej będzie  preferencją, to ten element powinien być obligatoryjny),</a:t>
          </a:r>
          <a:endParaRPr lang="pl-PL" dirty="0"/>
        </a:p>
      </dgm:t>
    </dgm:pt>
    <dgm:pt modelId="{36B6F5A9-7F76-4DFF-8696-363799CD1442}" type="parTrans" cxnId="{B5EE8C78-0AF1-4070-AF8D-2AA5651BAF59}">
      <dgm:prSet/>
      <dgm:spPr/>
      <dgm:t>
        <a:bodyPr/>
        <a:lstStyle/>
        <a:p>
          <a:endParaRPr lang="pl-PL"/>
        </a:p>
      </dgm:t>
    </dgm:pt>
    <dgm:pt modelId="{305DD12A-DDA2-4CDB-BE9D-DD467495DBB3}" type="sibTrans" cxnId="{B5EE8C78-0AF1-4070-AF8D-2AA5651BAF59}">
      <dgm:prSet/>
      <dgm:spPr/>
      <dgm:t>
        <a:bodyPr/>
        <a:lstStyle/>
        <a:p>
          <a:endParaRPr lang="pl-PL"/>
        </a:p>
      </dgm:t>
    </dgm:pt>
    <dgm:pt modelId="{5094F54E-F4F2-4CCA-B642-44C3B6CF21A7}">
      <dgm:prSet/>
      <dgm:spPr/>
      <dgm:t>
        <a:bodyPr/>
        <a:lstStyle/>
        <a:p>
          <a:pPr algn="just"/>
          <a:r>
            <a:rPr lang="pl-PL" dirty="0" smtClean="0"/>
            <a:t>e) premiowanie punktowe udziału gospodarczego większego niż minimalny (tzn. &gt; niż 20%),</a:t>
          </a:r>
          <a:endParaRPr lang="pl-PL" dirty="0"/>
        </a:p>
      </dgm:t>
    </dgm:pt>
    <dgm:pt modelId="{7610AC26-8F27-4AF8-8650-3A0E1AB9434E}" type="parTrans" cxnId="{A3EB96F5-1C58-49CD-B464-73AD3FD05963}">
      <dgm:prSet/>
      <dgm:spPr/>
      <dgm:t>
        <a:bodyPr/>
        <a:lstStyle/>
        <a:p>
          <a:endParaRPr lang="pl-PL"/>
        </a:p>
      </dgm:t>
    </dgm:pt>
    <dgm:pt modelId="{C7DEDD82-75FD-4384-9D8C-529130332267}" type="sibTrans" cxnId="{A3EB96F5-1C58-49CD-B464-73AD3FD05963}">
      <dgm:prSet/>
      <dgm:spPr/>
      <dgm:t>
        <a:bodyPr/>
        <a:lstStyle/>
        <a:p>
          <a:endParaRPr lang="pl-PL"/>
        </a:p>
      </dgm:t>
    </dgm:pt>
    <dgm:pt modelId="{0F84E5F1-31CA-414E-A645-09FDFF420CF4}">
      <dgm:prSet/>
      <dgm:spPr/>
      <dgm:t>
        <a:bodyPr/>
        <a:lstStyle/>
        <a:p>
          <a:pPr algn="just"/>
          <a:r>
            <a:rPr lang="pl-PL" dirty="0" smtClean="0"/>
            <a:t>f) ocena realności planu wykorzystania infrastruktury w okresie trwałości,</a:t>
          </a:r>
          <a:endParaRPr lang="pl-PL" dirty="0"/>
        </a:p>
      </dgm:t>
    </dgm:pt>
    <dgm:pt modelId="{0A1DF0BD-21FA-436C-BC73-4F864AAB7D27}" type="parTrans" cxnId="{0EDC5E0A-CD91-43E7-BF59-199960E22D12}">
      <dgm:prSet/>
      <dgm:spPr/>
      <dgm:t>
        <a:bodyPr/>
        <a:lstStyle/>
        <a:p>
          <a:endParaRPr lang="pl-PL"/>
        </a:p>
      </dgm:t>
    </dgm:pt>
    <dgm:pt modelId="{51DD9CD5-528E-4130-A685-5188DFC44381}" type="sibTrans" cxnId="{0EDC5E0A-CD91-43E7-BF59-199960E22D12}">
      <dgm:prSet/>
      <dgm:spPr/>
      <dgm:t>
        <a:bodyPr/>
        <a:lstStyle/>
        <a:p>
          <a:endParaRPr lang="pl-PL"/>
        </a:p>
      </dgm:t>
    </dgm:pt>
    <dgm:pt modelId="{BAF27CA7-BD16-43F2-AF20-A0C6120B8F37}">
      <dgm:prSet/>
      <dgm:spPr/>
      <dgm:t>
        <a:bodyPr/>
        <a:lstStyle/>
        <a:p>
          <a:pPr algn="just"/>
          <a:r>
            <a:rPr lang="pl-PL" dirty="0" smtClean="0"/>
            <a:t>g) minimalny poziom wkładu pieniężnego jednostki naukowej we wkładzie własnym (tu: jeżeli lit. d powyżej będzie jedynie preferencją, to ten element powinien być obligatoryjny),</a:t>
          </a:r>
          <a:endParaRPr lang="pl-PL" dirty="0"/>
        </a:p>
      </dgm:t>
    </dgm:pt>
    <dgm:pt modelId="{B7AD030D-FFB0-4568-A640-12D371130788}" type="parTrans" cxnId="{F8629883-3BBD-401D-A6D3-59E48CAAACAC}">
      <dgm:prSet/>
      <dgm:spPr/>
      <dgm:t>
        <a:bodyPr/>
        <a:lstStyle/>
        <a:p>
          <a:endParaRPr lang="pl-PL"/>
        </a:p>
      </dgm:t>
    </dgm:pt>
    <dgm:pt modelId="{3BCAEA76-6686-4F6F-AE56-6FB6B541630D}" type="sibTrans" cxnId="{F8629883-3BBD-401D-A6D3-59E48CAAACAC}">
      <dgm:prSet/>
      <dgm:spPr/>
      <dgm:t>
        <a:bodyPr/>
        <a:lstStyle/>
        <a:p>
          <a:endParaRPr lang="pl-PL"/>
        </a:p>
      </dgm:t>
    </dgm:pt>
    <dgm:pt modelId="{18C90E7C-9100-456B-AD37-42326135478F}">
      <dgm:prSet/>
      <dgm:spPr/>
      <dgm:t>
        <a:bodyPr/>
        <a:lstStyle/>
        <a:p>
          <a:pPr algn="just"/>
          <a:r>
            <a:rPr lang="pl-PL" dirty="0" smtClean="0"/>
            <a:t>h) p</a:t>
          </a:r>
          <a:r>
            <a:rPr lang="x-none" dirty="0" smtClean="0"/>
            <a:t>remiowanie projektów przewidujących wkład przedsiębiorcy powyżej 10% kosztów kwalifikowalnych projektów (w odróżnieniu od tych przewidujących wkład przedsiębiorcy poniżej 10% kosztów kwalifikowalnych projektów</a:t>
          </a:r>
          <a:endParaRPr lang="pl-PL" dirty="0"/>
        </a:p>
      </dgm:t>
    </dgm:pt>
    <dgm:pt modelId="{E3B3DBA9-0090-4C1C-8C58-54D3D8625160}" type="parTrans" cxnId="{580CCB34-4537-425F-A8D9-D151A2AE9418}">
      <dgm:prSet/>
      <dgm:spPr/>
      <dgm:t>
        <a:bodyPr/>
        <a:lstStyle/>
        <a:p>
          <a:endParaRPr lang="pl-PL"/>
        </a:p>
      </dgm:t>
    </dgm:pt>
    <dgm:pt modelId="{5525ACC9-2070-44F1-AE86-5767AB7B015B}" type="sibTrans" cxnId="{580CCB34-4537-425F-A8D9-D151A2AE9418}">
      <dgm:prSet/>
      <dgm:spPr/>
      <dgm:t>
        <a:bodyPr/>
        <a:lstStyle/>
        <a:p>
          <a:endParaRPr lang="pl-PL"/>
        </a:p>
      </dgm:t>
    </dgm:pt>
    <dgm:pt modelId="{6C0A8BB4-1F77-4002-AB56-F01F5306865C}">
      <dgm:prSet/>
      <dgm:spPr/>
      <dgm:t>
        <a:bodyPr/>
        <a:lstStyle/>
        <a:p>
          <a:pPr algn="just"/>
          <a:r>
            <a:rPr lang="pl-PL" dirty="0" smtClean="0"/>
            <a:t>Uwaga uwzględniona – 1, 3a, 3g, 3h</a:t>
          </a:r>
        </a:p>
        <a:p>
          <a:pPr algn="just"/>
          <a:r>
            <a:rPr lang="pl-PL" dirty="0" smtClean="0"/>
            <a:t>Uwaga nieuwzględniona – 3d, 3e</a:t>
          </a:r>
        </a:p>
      </dgm:t>
    </dgm:pt>
    <dgm:pt modelId="{6032582B-A2B1-4A37-9995-9139CA4C2F2A}" type="parTrans" cxnId="{24D3521C-7B4B-40BE-8BA4-4E9AC1488840}">
      <dgm:prSet/>
      <dgm:spPr/>
      <dgm:t>
        <a:bodyPr/>
        <a:lstStyle/>
        <a:p>
          <a:endParaRPr lang="pl-PL"/>
        </a:p>
      </dgm:t>
    </dgm:pt>
    <dgm:pt modelId="{F22B1042-6BD6-458D-BC46-FFDF9AF6E556}" type="sibTrans" cxnId="{24D3521C-7B4B-40BE-8BA4-4E9AC1488840}">
      <dgm:prSet/>
      <dgm:spPr/>
      <dgm:t>
        <a:bodyPr/>
        <a:lstStyle/>
        <a:p>
          <a:endParaRPr lang="pl-PL"/>
        </a:p>
      </dgm:t>
    </dgm:pt>
    <dgm:pt modelId="{EEB2C963-8BAF-4B7A-B5AB-138E8EAB1810}">
      <dgm:prSet/>
      <dgm:spPr/>
      <dgm:t>
        <a:bodyPr/>
        <a:lstStyle/>
        <a:p>
          <a:pPr algn="just"/>
          <a:r>
            <a:rPr lang="pl-PL" dirty="0" smtClean="0"/>
            <a:t>Wyjaśnienie do pkt 2:</a:t>
          </a:r>
        </a:p>
      </dgm:t>
    </dgm:pt>
    <dgm:pt modelId="{3D81C35F-E907-4730-B942-4223F0C2FA48}" type="parTrans" cxnId="{750508D4-B5F4-45E3-BBE7-D1CF8E640349}">
      <dgm:prSet/>
      <dgm:spPr/>
      <dgm:t>
        <a:bodyPr/>
        <a:lstStyle/>
        <a:p>
          <a:endParaRPr lang="pl-PL"/>
        </a:p>
      </dgm:t>
    </dgm:pt>
    <dgm:pt modelId="{8A2F15D2-0945-4458-80C5-7AE169CA4209}" type="sibTrans" cxnId="{750508D4-B5F4-45E3-BBE7-D1CF8E640349}">
      <dgm:prSet/>
      <dgm:spPr/>
      <dgm:t>
        <a:bodyPr/>
        <a:lstStyle/>
        <a:p>
          <a:endParaRPr lang="pl-PL"/>
        </a:p>
      </dgm:t>
    </dgm:pt>
    <dgm:pt modelId="{9DA720B9-93FD-4CE1-AA81-4A52CD4D8A5E}">
      <dgm:prSet/>
      <dgm:spPr/>
      <dgm:t>
        <a:bodyPr/>
        <a:lstStyle/>
        <a:p>
          <a:pPr algn="just"/>
          <a:r>
            <a:rPr lang="pl-PL" dirty="0" smtClean="0"/>
            <a:t>W ramach kryterium dopuszczającego specyficznego nr 5 </a:t>
          </a:r>
          <a:r>
            <a:rPr lang="pl-PL" i="1" dirty="0" smtClean="0"/>
            <a:t>Przedstawienie opisu przedsięwzięcia (</a:t>
          </a:r>
          <a:r>
            <a:rPr lang="pl-PL" dirty="0" smtClean="0"/>
            <a:t>na str. 15) dokonywana jest ocena formalna – czy dokumentacja aplikacyjna wnioskodawcy zawiera wszystkie  wskazane w tym kryterium elementy. Natomiast w ramach niniejszego  kryterium </a:t>
          </a:r>
          <a:r>
            <a:rPr lang="pl-PL" i="1" dirty="0" smtClean="0"/>
            <a:t>Ocena przyjętych założeń do realizacji projektu</a:t>
          </a:r>
          <a:r>
            <a:rPr lang="pl-PL" dirty="0" smtClean="0"/>
            <a:t> dokonywana jest ocena merytoryczne tych elementów przez ekspertów. </a:t>
          </a:r>
        </a:p>
      </dgm:t>
    </dgm:pt>
    <dgm:pt modelId="{B3203C88-315F-4B4D-A6C2-362478E15513}" type="parTrans" cxnId="{24F45ECF-EF22-4B73-8AA6-A0C7D255D881}">
      <dgm:prSet/>
      <dgm:spPr/>
    </dgm:pt>
    <dgm:pt modelId="{3A0789D6-B167-456F-8F40-CD54EE71C56A}" type="sibTrans" cxnId="{24F45ECF-EF22-4B73-8AA6-A0C7D255D881}">
      <dgm:prSet/>
      <dgm:spPr/>
    </dgm:pt>
    <dgm:pt modelId="{BA10E3FF-7A14-4162-987E-BD1096300518}" type="pres">
      <dgm:prSet presAssocID="{94003918-F0FD-4FD9-B23A-964270013E22}" presName="linear" presStyleCnt="0">
        <dgm:presLayoutVars>
          <dgm:animLvl val="lvl"/>
          <dgm:resizeHandles val="exact"/>
        </dgm:presLayoutVars>
      </dgm:prSet>
      <dgm:spPr/>
      <dgm:t>
        <a:bodyPr/>
        <a:lstStyle/>
        <a:p>
          <a:endParaRPr lang="pl-PL"/>
        </a:p>
      </dgm:t>
    </dgm:pt>
    <dgm:pt modelId="{7A0CFA11-6F27-42AF-AAE2-A3BE37AC40CF}" type="pres">
      <dgm:prSet presAssocID="{E19F74CE-7A38-42E9-B547-8AEE74711A56}" presName="parentText" presStyleLbl="node1" presStyleIdx="0" presStyleCnt="2">
        <dgm:presLayoutVars>
          <dgm:chMax val="0"/>
          <dgm:bulletEnabled val="1"/>
        </dgm:presLayoutVars>
      </dgm:prSet>
      <dgm:spPr/>
      <dgm:t>
        <a:bodyPr/>
        <a:lstStyle/>
        <a:p>
          <a:endParaRPr lang="pl-PL"/>
        </a:p>
      </dgm:t>
    </dgm:pt>
    <dgm:pt modelId="{49F04A81-B983-4F0C-8711-10FDC9F742CB}" type="pres">
      <dgm:prSet presAssocID="{E19F74CE-7A38-42E9-B547-8AEE74711A56}" presName="childText" presStyleLbl="revTx" presStyleIdx="0" presStyleCnt="2">
        <dgm:presLayoutVars>
          <dgm:bulletEnabled val="1"/>
        </dgm:presLayoutVars>
      </dgm:prSet>
      <dgm:spPr/>
      <dgm:t>
        <a:bodyPr/>
        <a:lstStyle/>
        <a:p>
          <a:endParaRPr lang="pl-PL"/>
        </a:p>
      </dgm:t>
    </dgm:pt>
    <dgm:pt modelId="{8B960618-AA18-48A2-8B39-07E6D1148909}" type="pres">
      <dgm:prSet presAssocID="{6C0A8BB4-1F77-4002-AB56-F01F5306865C}" presName="parentText" presStyleLbl="node1" presStyleIdx="1" presStyleCnt="2">
        <dgm:presLayoutVars>
          <dgm:chMax val="0"/>
          <dgm:bulletEnabled val="1"/>
        </dgm:presLayoutVars>
      </dgm:prSet>
      <dgm:spPr/>
      <dgm:t>
        <a:bodyPr/>
        <a:lstStyle/>
        <a:p>
          <a:endParaRPr lang="pl-PL"/>
        </a:p>
      </dgm:t>
    </dgm:pt>
    <dgm:pt modelId="{9240D357-2F02-4D93-A8B7-B1D04B86B06C}" type="pres">
      <dgm:prSet presAssocID="{6C0A8BB4-1F77-4002-AB56-F01F5306865C}" presName="childText" presStyleLbl="revTx" presStyleIdx="1" presStyleCnt="2">
        <dgm:presLayoutVars>
          <dgm:bulletEnabled val="1"/>
        </dgm:presLayoutVars>
      </dgm:prSet>
      <dgm:spPr/>
      <dgm:t>
        <a:bodyPr/>
        <a:lstStyle/>
        <a:p>
          <a:endParaRPr lang="pl-PL"/>
        </a:p>
      </dgm:t>
    </dgm:pt>
  </dgm:ptLst>
  <dgm:cxnLst>
    <dgm:cxn modelId="{5BFF90DE-A38B-4A40-B248-30D67586A056}" type="presOf" srcId="{376F3EB4-EAB7-480A-8E81-67A5BE22A8AB}" destId="{49F04A81-B983-4F0C-8711-10FDC9F742CB}" srcOrd="0" destOrd="0" presId="urn:microsoft.com/office/officeart/2005/8/layout/vList2"/>
    <dgm:cxn modelId="{57B4A8D0-340E-437F-B06E-2E4279833C61}" type="presOf" srcId="{EEB2C963-8BAF-4B7A-B5AB-138E8EAB1810}" destId="{9240D357-2F02-4D93-A8B7-B1D04B86B06C}" srcOrd="0" destOrd="0" presId="urn:microsoft.com/office/officeart/2005/8/layout/vList2"/>
    <dgm:cxn modelId="{79937A17-5A6F-483C-AB11-982BA00F816C}" srcId="{E19F74CE-7A38-42E9-B547-8AEE74711A56}" destId="{376F3EB4-EAB7-480A-8E81-67A5BE22A8AB}" srcOrd="0" destOrd="0" parTransId="{9C0CBCE2-825A-49DA-94A9-3AE644D1A6C2}" sibTransId="{BF8419BE-6526-484F-B7FB-01191183CF9A}"/>
    <dgm:cxn modelId="{F8629883-3BBD-401D-A6D3-59E48CAAACAC}" srcId="{E104BC52-5F49-4216-9F21-BF84EB89CBCB}" destId="{BAF27CA7-BD16-43F2-AF20-A0C6120B8F37}" srcOrd="6" destOrd="0" parTransId="{B7AD030D-FFB0-4568-A640-12D371130788}" sibTransId="{3BCAEA76-6686-4F6F-AE56-6FB6B541630D}"/>
    <dgm:cxn modelId="{A00205BB-09EA-4B08-B558-B14D1AE80130}" type="presOf" srcId="{18C90E7C-9100-456B-AD37-42326135478F}" destId="{49F04A81-B983-4F0C-8711-10FDC9F742CB}" srcOrd="0" destOrd="10" presId="urn:microsoft.com/office/officeart/2005/8/layout/vList2"/>
    <dgm:cxn modelId="{AB5F5698-5360-4F4F-B138-4095D186C31D}" type="presOf" srcId="{C1626AEE-2365-4F2D-93DF-2B2174B4D002}" destId="{49F04A81-B983-4F0C-8711-10FDC9F742CB}" srcOrd="0" destOrd="5" presId="urn:microsoft.com/office/officeart/2005/8/layout/vList2"/>
    <dgm:cxn modelId="{24F45ECF-EF22-4B73-8AA6-A0C7D255D881}" srcId="{6C0A8BB4-1F77-4002-AB56-F01F5306865C}" destId="{9DA720B9-93FD-4CE1-AA81-4A52CD4D8A5E}" srcOrd="1" destOrd="0" parTransId="{B3203C88-315F-4B4D-A6C2-362478E15513}" sibTransId="{3A0789D6-B167-456F-8F40-CD54EE71C56A}"/>
    <dgm:cxn modelId="{B5EE8C78-0AF1-4070-AF8D-2AA5651BAF59}" srcId="{E104BC52-5F49-4216-9F21-BF84EB89CBCB}" destId="{9766FED1-154B-4908-A086-920FE95640F8}" srcOrd="3" destOrd="0" parTransId="{36B6F5A9-7F76-4DFF-8696-363799CD1442}" sibTransId="{305DD12A-DDA2-4CDB-BE9D-DD467495DBB3}"/>
    <dgm:cxn modelId="{6974064B-8983-4859-B5DE-0279EC48C9D8}" type="presOf" srcId="{0F84E5F1-31CA-414E-A645-09FDFF420CF4}" destId="{49F04A81-B983-4F0C-8711-10FDC9F742CB}" srcOrd="0" destOrd="8" presId="urn:microsoft.com/office/officeart/2005/8/layout/vList2"/>
    <dgm:cxn modelId="{AE035F4B-C2D1-42E9-B113-9847437479C6}" type="presOf" srcId="{94003918-F0FD-4FD9-B23A-964270013E22}" destId="{BA10E3FF-7A14-4162-987E-BD1096300518}" srcOrd="0" destOrd="0" presId="urn:microsoft.com/office/officeart/2005/8/layout/vList2"/>
    <dgm:cxn modelId="{0EDC5E0A-CD91-43E7-BF59-199960E22D12}" srcId="{E104BC52-5F49-4216-9F21-BF84EB89CBCB}" destId="{0F84E5F1-31CA-414E-A645-09FDFF420CF4}" srcOrd="5" destOrd="0" parTransId="{0A1DF0BD-21FA-436C-BC73-4F864AAB7D27}" sibTransId="{51DD9CD5-528E-4130-A685-5188DFC44381}"/>
    <dgm:cxn modelId="{7C5C90DB-6706-488F-A48F-1F684DF31865}" type="presOf" srcId="{D378AF8A-EDC8-486A-92B5-AAE7FD719BBD}" destId="{49F04A81-B983-4F0C-8711-10FDC9F742CB}" srcOrd="0" destOrd="1" presId="urn:microsoft.com/office/officeart/2005/8/layout/vList2"/>
    <dgm:cxn modelId="{45903626-0FCF-464C-8194-0A7421CD8119}" type="presOf" srcId="{DA0FCC33-90B4-4F0B-985D-4221A1639563}" destId="{49F04A81-B983-4F0C-8711-10FDC9F742CB}" srcOrd="0" destOrd="4" presId="urn:microsoft.com/office/officeart/2005/8/layout/vList2"/>
    <dgm:cxn modelId="{E5E14E2E-1E01-423C-A682-60B2FED95F13}" type="presOf" srcId="{5094F54E-F4F2-4CCA-B642-44C3B6CF21A7}" destId="{49F04A81-B983-4F0C-8711-10FDC9F742CB}" srcOrd="0" destOrd="7" presId="urn:microsoft.com/office/officeart/2005/8/layout/vList2"/>
    <dgm:cxn modelId="{18C9C91C-CB98-49EE-84E5-2E90550FC7CF}" srcId="{E104BC52-5F49-4216-9F21-BF84EB89CBCB}" destId="{C1626AEE-2365-4F2D-93DF-2B2174B4D002}" srcOrd="2" destOrd="0" parTransId="{1BD9F02C-F126-498C-B6E2-6EE07884501C}" sibTransId="{DF826845-5CFB-4177-B73A-9C42C7902EDA}"/>
    <dgm:cxn modelId="{A3EB96F5-1C58-49CD-B464-73AD3FD05963}" srcId="{E104BC52-5F49-4216-9F21-BF84EB89CBCB}" destId="{5094F54E-F4F2-4CCA-B642-44C3B6CF21A7}" srcOrd="4" destOrd="0" parTransId="{7610AC26-8F27-4AF8-8650-3A0E1AB9434E}" sibTransId="{C7DEDD82-75FD-4384-9D8C-529130332267}"/>
    <dgm:cxn modelId="{24D3521C-7B4B-40BE-8BA4-4E9AC1488840}" srcId="{94003918-F0FD-4FD9-B23A-964270013E22}" destId="{6C0A8BB4-1F77-4002-AB56-F01F5306865C}" srcOrd="1" destOrd="0" parTransId="{6032582B-A2B1-4A37-9995-9139CA4C2F2A}" sibTransId="{F22B1042-6BD6-458D-BC46-FFDF9AF6E556}"/>
    <dgm:cxn modelId="{C236DBE4-207B-406E-9276-7BE0FD4A1B6C}" type="presOf" srcId="{6C0A8BB4-1F77-4002-AB56-F01F5306865C}" destId="{8B960618-AA18-48A2-8B39-07E6D1148909}" srcOrd="0" destOrd="0" presId="urn:microsoft.com/office/officeart/2005/8/layout/vList2"/>
    <dgm:cxn modelId="{12858E60-FED0-4C57-B868-6049A62193A3}" srcId="{E19F74CE-7A38-42E9-B547-8AEE74711A56}" destId="{E104BC52-5F49-4216-9F21-BF84EB89CBCB}" srcOrd="2" destOrd="0" parTransId="{BAA6147D-785D-4CA7-BC66-8E9E90E09AD4}" sibTransId="{EE26F79D-3A3C-4E7A-AB9F-D48688C3899D}"/>
    <dgm:cxn modelId="{580CCB34-4537-425F-A8D9-D151A2AE9418}" srcId="{E104BC52-5F49-4216-9F21-BF84EB89CBCB}" destId="{18C90E7C-9100-456B-AD37-42326135478F}" srcOrd="7" destOrd="0" parTransId="{E3B3DBA9-0090-4C1C-8C58-54D3D8625160}" sibTransId="{5525ACC9-2070-44F1-AE86-5767AB7B015B}"/>
    <dgm:cxn modelId="{FCD67D1A-AD4F-41A4-8019-7E6044462C81}" srcId="{E104BC52-5F49-4216-9F21-BF84EB89CBCB}" destId="{84854561-0251-426D-A5A8-A2EDFD3B145A}" srcOrd="0" destOrd="0" parTransId="{AB745C0A-0F16-4CA3-8DB8-CD9EF5049797}" sibTransId="{E4F79407-FCCF-4EBC-955A-F5B8F4A2E936}"/>
    <dgm:cxn modelId="{E35F6DBE-FFA1-4329-B774-ABC50DACDF19}" type="presOf" srcId="{BAF27CA7-BD16-43F2-AF20-A0C6120B8F37}" destId="{49F04A81-B983-4F0C-8711-10FDC9F742CB}" srcOrd="0" destOrd="9" presId="urn:microsoft.com/office/officeart/2005/8/layout/vList2"/>
    <dgm:cxn modelId="{B9800270-84B4-4D60-B923-176D158CE835}" srcId="{E19F74CE-7A38-42E9-B547-8AEE74711A56}" destId="{D378AF8A-EDC8-486A-92B5-AAE7FD719BBD}" srcOrd="1" destOrd="0" parTransId="{837D3F8C-D8D4-4A51-9DC0-986890206D3B}" sibTransId="{6177A7C8-8468-4D51-95C3-E41BB825E79D}"/>
    <dgm:cxn modelId="{4E47C179-14B0-4BF7-B476-7B3B636E3DD7}" srcId="{E104BC52-5F49-4216-9F21-BF84EB89CBCB}" destId="{DA0FCC33-90B4-4F0B-985D-4221A1639563}" srcOrd="1" destOrd="0" parTransId="{306D7FC0-62CA-459F-9F9A-763843BA19BD}" sibTransId="{E86E4A0D-5473-47F4-BDFC-FC75A71A541E}"/>
    <dgm:cxn modelId="{2F9C9BA5-CCEC-4CEC-BE95-3043636D35E7}" type="presOf" srcId="{9DA720B9-93FD-4CE1-AA81-4A52CD4D8A5E}" destId="{9240D357-2F02-4D93-A8B7-B1D04B86B06C}" srcOrd="0" destOrd="1" presId="urn:microsoft.com/office/officeart/2005/8/layout/vList2"/>
    <dgm:cxn modelId="{1EB5DEDD-4C17-4151-8DA0-DFFBCC1DA812}" type="presOf" srcId="{E19F74CE-7A38-42E9-B547-8AEE74711A56}" destId="{7A0CFA11-6F27-42AF-AAE2-A3BE37AC40CF}" srcOrd="0" destOrd="0" presId="urn:microsoft.com/office/officeart/2005/8/layout/vList2"/>
    <dgm:cxn modelId="{E5D9FAD8-362A-42AC-B638-F6B0E292AA28}" type="presOf" srcId="{9766FED1-154B-4908-A086-920FE95640F8}" destId="{49F04A81-B983-4F0C-8711-10FDC9F742CB}" srcOrd="0" destOrd="6" presId="urn:microsoft.com/office/officeart/2005/8/layout/vList2"/>
    <dgm:cxn modelId="{5CCFAB3A-89E3-430C-A402-D1FA60F26A43}" srcId="{94003918-F0FD-4FD9-B23A-964270013E22}" destId="{E19F74CE-7A38-42E9-B547-8AEE74711A56}" srcOrd="0" destOrd="0" parTransId="{BEC871F6-0897-4DFF-AF91-8EEFD69665FB}" sibTransId="{74A7A417-B83B-4457-BED8-DFE4ED946E26}"/>
    <dgm:cxn modelId="{0B99897D-3B05-41E4-8961-C05D782DC034}" type="presOf" srcId="{84854561-0251-426D-A5A8-A2EDFD3B145A}" destId="{49F04A81-B983-4F0C-8711-10FDC9F742CB}" srcOrd="0" destOrd="3" presId="urn:microsoft.com/office/officeart/2005/8/layout/vList2"/>
    <dgm:cxn modelId="{78457CBD-2C8D-48F7-ADC4-0BDC6EA7AEAA}" type="presOf" srcId="{E104BC52-5F49-4216-9F21-BF84EB89CBCB}" destId="{49F04A81-B983-4F0C-8711-10FDC9F742CB}" srcOrd="0" destOrd="2" presId="urn:microsoft.com/office/officeart/2005/8/layout/vList2"/>
    <dgm:cxn modelId="{750508D4-B5F4-45E3-BBE7-D1CF8E640349}" srcId="{6C0A8BB4-1F77-4002-AB56-F01F5306865C}" destId="{EEB2C963-8BAF-4B7A-B5AB-138E8EAB1810}" srcOrd="0" destOrd="0" parTransId="{3D81C35F-E907-4730-B942-4223F0C2FA48}" sibTransId="{8A2F15D2-0945-4458-80C5-7AE169CA4209}"/>
    <dgm:cxn modelId="{575F8AB4-085B-4453-A12F-6853EB6494B1}" type="presParOf" srcId="{BA10E3FF-7A14-4162-987E-BD1096300518}" destId="{7A0CFA11-6F27-42AF-AAE2-A3BE37AC40CF}" srcOrd="0" destOrd="0" presId="urn:microsoft.com/office/officeart/2005/8/layout/vList2"/>
    <dgm:cxn modelId="{052C7CA4-0B82-465D-902B-FB95E59D2039}" type="presParOf" srcId="{BA10E3FF-7A14-4162-987E-BD1096300518}" destId="{49F04A81-B983-4F0C-8711-10FDC9F742CB}" srcOrd="1" destOrd="0" presId="urn:microsoft.com/office/officeart/2005/8/layout/vList2"/>
    <dgm:cxn modelId="{ACD191D6-A398-4201-A3DF-1BC596410655}" type="presParOf" srcId="{BA10E3FF-7A14-4162-987E-BD1096300518}" destId="{8B960618-AA18-48A2-8B39-07E6D1148909}" srcOrd="2" destOrd="0" presId="urn:microsoft.com/office/officeart/2005/8/layout/vList2"/>
    <dgm:cxn modelId="{EF3DA78C-4B0C-44CF-BA0E-771FB486CD05}" type="presParOf" srcId="{BA10E3FF-7A14-4162-987E-BD1096300518}" destId="{9240D357-2F02-4D93-A8B7-B1D04B86B06C}"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12EBDB-8640-4B3A-BCDB-726AD538C42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C72174F9-385B-47DA-9741-A5F5197B14FB}">
      <dgm:prSet phldrT="[Tekst]"/>
      <dgm:spPr/>
      <dgm:t>
        <a:bodyPr/>
        <a:lstStyle/>
        <a:p>
          <a:r>
            <a:rPr lang="pl-PL" dirty="0" smtClean="0"/>
            <a:t>Wyjaśnienia:</a:t>
          </a:r>
          <a:endParaRPr lang="pl-PL" dirty="0"/>
        </a:p>
      </dgm:t>
    </dgm:pt>
    <dgm:pt modelId="{BD5D3E4E-A7F1-4839-969D-1900CD1A99A7}" type="parTrans" cxnId="{07FDBEDC-6F51-46D9-9B19-55C0475D2350}">
      <dgm:prSet/>
      <dgm:spPr/>
      <dgm:t>
        <a:bodyPr/>
        <a:lstStyle/>
        <a:p>
          <a:endParaRPr lang="pl-PL"/>
        </a:p>
      </dgm:t>
    </dgm:pt>
    <dgm:pt modelId="{040B452C-B91E-4C4C-96F2-969E20AFAEFB}" type="sibTrans" cxnId="{07FDBEDC-6F51-46D9-9B19-55C0475D2350}">
      <dgm:prSet/>
      <dgm:spPr/>
      <dgm:t>
        <a:bodyPr/>
        <a:lstStyle/>
        <a:p>
          <a:endParaRPr lang="pl-PL"/>
        </a:p>
      </dgm:t>
    </dgm:pt>
    <dgm:pt modelId="{7FB5AFBE-2AFF-4581-9E91-392D2388CB00}">
      <dgm:prSet phldrT="[Tekst]"/>
      <dgm:spPr/>
      <dgm:t>
        <a:bodyPr/>
        <a:lstStyle/>
        <a:p>
          <a:pPr algn="just"/>
          <a:r>
            <a:rPr lang="pl-PL" dirty="0" smtClean="0"/>
            <a:t>3b. Wskazana kwestia jest oceniania w pkt 4, 8 i 10 niniejszego kryterium.</a:t>
          </a:r>
          <a:endParaRPr lang="pl-PL" dirty="0"/>
        </a:p>
      </dgm:t>
    </dgm:pt>
    <dgm:pt modelId="{919E16FD-F356-492B-BFB8-2C335172EB32}" type="parTrans" cxnId="{26C17B6E-B452-44D5-8766-B97E89DE28C7}">
      <dgm:prSet/>
      <dgm:spPr/>
      <dgm:t>
        <a:bodyPr/>
        <a:lstStyle/>
        <a:p>
          <a:endParaRPr lang="pl-PL"/>
        </a:p>
      </dgm:t>
    </dgm:pt>
    <dgm:pt modelId="{1E3AD207-4C7D-477B-9796-AF2C90585109}" type="sibTrans" cxnId="{26C17B6E-B452-44D5-8766-B97E89DE28C7}">
      <dgm:prSet/>
      <dgm:spPr/>
      <dgm:t>
        <a:bodyPr/>
        <a:lstStyle/>
        <a:p>
          <a:endParaRPr lang="pl-PL"/>
        </a:p>
      </dgm:t>
    </dgm:pt>
    <dgm:pt modelId="{7908477F-578D-4FB6-81CF-6245F793E860}">
      <dgm:prSet phldrT="[Tekst]"/>
      <dgm:spPr/>
      <dgm:t>
        <a:bodyPr/>
        <a:lstStyle/>
        <a:p>
          <a:r>
            <a:rPr lang="pl-PL" dirty="0" smtClean="0"/>
            <a:t>2. Dostosowanie infrastruktury do potrzeb osób niepełnosprawnych</a:t>
          </a:r>
          <a:endParaRPr lang="pl-PL" dirty="0"/>
        </a:p>
      </dgm:t>
    </dgm:pt>
    <dgm:pt modelId="{EB3B392C-1BE6-4B2E-8A3E-5ECC3195CFE9}" type="parTrans" cxnId="{5FB7D7F2-924A-4B98-863F-884C33D27598}">
      <dgm:prSet/>
      <dgm:spPr/>
      <dgm:t>
        <a:bodyPr/>
        <a:lstStyle/>
        <a:p>
          <a:endParaRPr lang="pl-PL"/>
        </a:p>
      </dgm:t>
    </dgm:pt>
    <dgm:pt modelId="{53DED9C0-00CE-4425-9F57-EBD325E02399}" type="sibTrans" cxnId="{5FB7D7F2-924A-4B98-863F-884C33D27598}">
      <dgm:prSet/>
      <dgm:spPr/>
      <dgm:t>
        <a:bodyPr/>
        <a:lstStyle/>
        <a:p>
          <a:endParaRPr lang="pl-PL"/>
        </a:p>
      </dgm:t>
    </dgm:pt>
    <dgm:pt modelId="{80CBD1DF-3D83-498A-BF80-CD8F5EA2C2AD}">
      <dgm:prSet phldrT="[Tekst]"/>
      <dgm:spPr/>
      <dgm:t>
        <a:bodyPr/>
        <a:lstStyle/>
        <a:p>
          <a:pPr algn="just"/>
          <a:r>
            <a:rPr lang="pl-PL" dirty="0" smtClean="0"/>
            <a:t>Weryfikacji będzie podlegać, czy z załączonej do wniosku o dofinansowanie dokumentacji technicznej  wynika, iż planowana w ramach projektu infrastruktura zostanie dostosowana do potrzeb osób niepełnosprawnych.</a:t>
          </a:r>
          <a:endParaRPr lang="pl-PL" dirty="0"/>
        </a:p>
      </dgm:t>
    </dgm:pt>
    <dgm:pt modelId="{DDA6265A-DBA6-452D-991A-240682094845}" type="parTrans" cxnId="{128D77C0-D219-4EF8-A387-2D59490C97C3}">
      <dgm:prSet/>
      <dgm:spPr/>
      <dgm:t>
        <a:bodyPr/>
        <a:lstStyle/>
        <a:p>
          <a:endParaRPr lang="pl-PL"/>
        </a:p>
      </dgm:t>
    </dgm:pt>
    <dgm:pt modelId="{0A52113C-B210-4EC6-ADEE-0DB663B76856}" type="sibTrans" cxnId="{128D77C0-D219-4EF8-A387-2D59490C97C3}">
      <dgm:prSet/>
      <dgm:spPr/>
      <dgm:t>
        <a:bodyPr/>
        <a:lstStyle/>
        <a:p>
          <a:endParaRPr lang="pl-PL"/>
        </a:p>
      </dgm:t>
    </dgm:pt>
    <dgm:pt modelId="{FFA44CF7-E45E-4196-9019-F541B927B9BF}">
      <dgm:prSet/>
      <dgm:spPr/>
      <dgm:t>
        <a:bodyPr/>
        <a:lstStyle/>
        <a:p>
          <a:pPr algn="just"/>
          <a:r>
            <a:rPr lang="pl-PL" dirty="0" smtClean="0"/>
            <a:t>3c. Wskazana kwestia jest oceniania w pkt 7 niniejszego kryterium.</a:t>
          </a:r>
          <a:endParaRPr lang="pl-PL" dirty="0"/>
        </a:p>
      </dgm:t>
    </dgm:pt>
    <dgm:pt modelId="{269B51E4-B8F5-4529-A75A-E3E2FDFE9533}" type="parTrans" cxnId="{8BD288E6-3DCA-4491-B1CA-F4BAFE258A49}">
      <dgm:prSet/>
      <dgm:spPr/>
      <dgm:t>
        <a:bodyPr/>
        <a:lstStyle/>
        <a:p>
          <a:endParaRPr lang="pl-PL"/>
        </a:p>
      </dgm:t>
    </dgm:pt>
    <dgm:pt modelId="{C915BACB-3AF2-40D1-A8A7-1C42FE39B4B0}" type="sibTrans" cxnId="{8BD288E6-3DCA-4491-B1CA-F4BAFE258A49}">
      <dgm:prSet/>
      <dgm:spPr/>
      <dgm:t>
        <a:bodyPr/>
        <a:lstStyle/>
        <a:p>
          <a:endParaRPr lang="pl-PL"/>
        </a:p>
      </dgm:t>
    </dgm:pt>
    <dgm:pt modelId="{4EC1D4FD-9E12-4589-A5F8-B5B4CABBDBF0}">
      <dgm:prSet/>
      <dgm:spPr/>
      <dgm:t>
        <a:bodyPr/>
        <a:lstStyle/>
        <a:p>
          <a:pPr algn="just"/>
          <a:r>
            <a:rPr lang="pl-PL" dirty="0" smtClean="0"/>
            <a:t>3d. Uwaga nieuwzględniona.</a:t>
          </a:r>
          <a:endParaRPr lang="pl-PL" dirty="0"/>
        </a:p>
      </dgm:t>
    </dgm:pt>
    <dgm:pt modelId="{0B2EB13D-A480-4E58-BEDD-4C5985DAA866}" type="parTrans" cxnId="{B4E0F2DB-3C69-486E-9081-455C5BB10F9E}">
      <dgm:prSet/>
      <dgm:spPr/>
      <dgm:t>
        <a:bodyPr/>
        <a:lstStyle/>
        <a:p>
          <a:endParaRPr lang="pl-PL"/>
        </a:p>
      </dgm:t>
    </dgm:pt>
    <dgm:pt modelId="{003E0220-910C-41FD-B913-B2AD9071BC1E}" type="sibTrans" cxnId="{B4E0F2DB-3C69-486E-9081-455C5BB10F9E}">
      <dgm:prSet/>
      <dgm:spPr/>
      <dgm:t>
        <a:bodyPr/>
        <a:lstStyle/>
        <a:p>
          <a:endParaRPr lang="pl-PL"/>
        </a:p>
      </dgm:t>
    </dgm:pt>
    <dgm:pt modelId="{25EA40E0-AF63-4549-B326-46CE5EC006C5}">
      <dgm:prSet/>
      <dgm:spPr/>
      <dgm:t>
        <a:bodyPr/>
        <a:lstStyle/>
        <a:p>
          <a:pPr algn="just"/>
          <a:r>
            <a:rPr lang="pl-PL" dirty="0" smtClean="0"/>
            <a:t>W pkt 1 niniejszego kryterium wskazano, że przedsięwzięcie w zakresie infrastruktury B+R musi charakteryzować możliwie wysoki stopień współfinansowania ze źródeł prywatnych, tj. nie mniejszy niż 50% wartości kosztów kwalifikowanych projektu. W odpowiedzi na uwagi KE dodano, że przez źródła prywatne należy rozumieć zarówno środki własne beneficjenta ( inne niż dotacja celowa lub dotacja podmiotowa, np. przychody z działalności gospodarczej, kredyt komercyjny) jak również środki pochodzące od przedsiębiorcy. Departament pozostawia wnioskodawcy do wyboru, czy zamierza realizować projekt w partnerstwie z przedsiębiorcą, czy samodzielnie. W związku z tym DWP nie wskazuje minimalnego wkładu pochodzącego ze źródeł prywatnych wnioskodawcy, jak również minimalnego wkładu przedsiębiorcy. </a:t>
          </a:r>
          <a:endParaRPr lang="pl-PL" dirty="0"/>
        </a:p>
      </dgm:t>
    </dgm:pt>
    <dgm:pt modelId="{8294A644-A489-4F8F-A0DC-7BE60F7D7EA2}" type="parTrans" cxnId="{35FC5C53-EC93-46C5-98E8-1BF6EC32B0A9}">
      <dgm:prSet/>
      <dgm:spPr/>
      <dgm:t>
        <a:bodyPr/>
        <a:lstStyle/>
        <a:p>
          <a:endParaRPr lang="pl-PL"/>
        </a:p>
      </dgm:t>
    </dgm:pt>
    <dgm:pt modelId="{44884C58-08A6-4312-AA06-83BCADC3D889}" type="sibTrans" cxnId="{35FC5C53-EC93-46C5-98E8-1BF6EC32B0A9}">
      <dgm:prSet/>
      <dgm:spPr/>
      <dgm:t>
        <a:bodyPr/>
        <a:lstStyle/>
        <a:p>
          <a:endParaRPr lang="pl-PL"/>
        </a:p>
      </dgm:t>
    </dgm:pt>
    <dgm:pt modelId="{10C287AB-7ECC-4387-A16D-216C725A56DA}">
      <dgm:prSet/>
      <dgm:spPr/>
      <dgm:t>
        <a:bodyPr/>
        <a:lstStyle/>
        <a:p>
          <a:pPr algn="just"/>
          <a:r>
            <a:rPr lang="pl-PL" dirty="0" smtClean="0"/>
            <a:t>3e. Uwaga nieuwzględniona. </a:t>
          </a:r>
          <a:endParaRPr lang="pl-PL" dirty="0"/>
        </a:p>
      </dgm:t>
    </dgm:pt>
    <dgm:pt modelId="{E5E04CBB-D6C2-498A-92E5-A62F51A8C44F}" type="parTrans" cxnId="{7E305819-CAF0-4B93-B61D-FFD328520DC3}">
      <dgm:prSet/>
      <dgm:spPr/>
      <dgm:t>
        <a:bodyPr/>
        <a:lstStyle/>
        <a:p>
          <a:endParaRPr lang="pl-PL"/>
        </a:p>
      </dgm:t>
    </dgm:pt>
    <dgm:pt modelId="{9ACA3B56-5A2D-4F4B-B4D3-C549CAEE7D4F}" type="sibTrans" cxnId="{7E305819-CAF0-4B93-B61D-FFD328520DC3}">
      <dgm:prSet/>
      <dgm:spPr/>
      <dgm:t>
        <a:bodyPr/>
        <a:lstStyle/>
        <a:p>
          <a:endParaRPr lang="pl-PL"/>
        </a:p>
      </dgm:t>
    </dgm:pt>
    <dgm:pt modelId="{ED4F216D-B240-468F-A960-59BF283BDCBB}">
      <dgm:prSet/>
      <dgm:spPr/>
      <dgm:t>
        <a:bodyPr/>
        <a:lstStyle/>
        <a:p>
          <a:pPr algn="just"/>
          <a:r>
            <a:rPr lang="pl-PL" dirty="0" smtClean="0"/>
            <a:t>W ramach działania 1.1 projekty otrzymują dofinansowanie tylko na podstawie art. 26 GBER, a więc cała infrastruktura badawcza jest przeznaczona do wykorzystania komercyjnego. </a:t>
          </a:r>
          <a:endParaRPr lang="pl-PL" dirty="0"/>
        </a:p>
      </dgm:t>
    </dgm:pt>
    <dgm:pt modelId="{A2779755-57C1-4BB9-AFFC-E3FF824563D8}" type="parTrans" cxnId="{135D6CBA-6F3C-42DD-8F83-C471AEC4C2EC}">
      <dgm:prSet/>
      <dgm:spPr/>
      <dgm:t>
        <a:bodyPr/>
        <a:lstStyle/>
        <a:p>
          <a:endParaRPr lang="pl-PL"/>
        </a:p>
      </dgm:t>
    </dgm:pt>
    <dgm:pt modelId="{C54CD968-C369-491B-9B91-8E9A5806EBC0}" type="sibTrans" cxnId="{135D6CBA-6F3C-42DD-8F83-C471AEC4C2EC}">
      <dgm:prSet/>
      <dgm:spPr/>
      <dgm:t>
        <a:bodyPr/>
        <a:lstStyle/>
        <a:p>
          <a:endParaRPr lang="pl-PL"/>
        </a:p>
      </dgm:t>
    </dgm:pt>
    <dgm:pt modelId="{DBCA85E2-254E-45CD-BF25-6E435038F93A}">
      <dgm:prSet/>
      <dgm:spPr/>
      <dgm:t>
        <a:bodyPr/>
        <a:lstStyle/>
        <a:p>
          <a:pPr algn="just"/>
          <a:r>
            <a:rPr lang="pl-PL" dirty="0" smtClean="0"/>
            <a:t>Patrz również: kryterium formalne specyficzne dla działania  1.1 nr 4 </a:t>
          </a:r>
          <a:r>
            <a:rPr lang="pl-PL" i="1" dirty="0" smtClean="0"/>
            <a:t>Komercyjne wykorzystanie infrastruktury B+R.</a:t>
          </a:r>
          <a:endParaRPr lang="pl-PL" dirty="0"/>
        </a:p>
      </dgm:t>
    </dgm:pt>
    <dgm:pt modelId="{AD5BA384-7421-42DA-BCDB-34D4B1124E4C}" type="parTrans" cxnId="{6E3C96DE-4555-417D-96C3-C1BB0DF0D0AC}">
      <dgm:prSet/>
      <dgm:spPr/>
      <dgm:t>
        <a:bodyPr/>
        <a:lstStyle/>
        <a:p>
          <a:endParaRPr lang="pl-PL"/>
        </a:p>
      </dgm:t>
    </dgm:pt>
    <dgm:pt modelId="{F49A3F86-1CBD-473E-8CC1-7B371F82CAB0}" type="sibTrans" cxnId="{6E3C96DE-4555-417D-96C3-C1BB0DF0D0AC}">
      <dgm:prSet/>
      <dgm:spPr/>
      <dgm:t>
        <a:bodyPr/>
        <a:lstStyle/>
        <a:p>
          <a:endParaRPr lang="pl-PL"/>
        </a:p>
      </dgm:t>
    </dgm:pt>
    <dgm:pt modelId="{2B321E94-98CB-4D97-B793-53A9A6F50497}">
      <dgm:prSet/>
      <dgm:spPr/>
      <dgm:t>
        <a:bodyPr/>
        <a:lstStyle/>
        <a:p>
          <a:pPr algn="just"/>
          <a:r>
            <a:rPr lang="pl-PL" dirty="0" smtClean="0"/>
            <a:t>3f. Wskazana kwestia jest oceniania w ramach kryteriów standardowej oceny merytorycznej: nr 8 (biznesplan) i nr 6 (studium wykonalności).</a:t>
          </a:r>
          <a:endParaRPr lang="pl-PL" dirty="0"/>
        </a:p>
      </dgm:t>
    </dgm:pt>
    <dgm:pt modelId="{60C7778C-3292-4A61-A2BD-39C4BACD0A50}" type="parTrans" cxnId="{380F6C2F-EA7C-4A8A-A98C-229684AE0542}">
      <dgm:prSet/>
      <dgm:spPr/>
      <dgm:t>
        <a:bodyPr/>
        <a:lstStyle/>
        <a:p>
          <a:endParaRPr lang="pl-PL"/>
        </a:p>
      </dgm:t>
    </dgm:pt>
    <dgm:pt modelId="{E24EB205-4931-498E-A9C1-8AFE6A7034DD}" type="sibTrans" cxnId="{380F6C2F-EA7C-4A8A-A98C-229684AE0542}">
      <dgm:prSet/>
      <dgm:spPr/>
      <dgm:t>
        <a:bodyPr/>
        <a:lstStyle/>
        <a:p>
          <a:endParaRPr lang="pl-PL"/>
        </a:p>
      </dgm:t>
    </dgm:pt>
    <dgm:pt modelId="{87B086AD-AD5F-498B-ACDF-6F20F34BCAA7}">
      <dgm:prSet/>
      <dgm:spPr/>
      <dgm:t>
        <a:bodyPr/>
        <a:lstStyle/>
        <a:p>
          <a:pPr algn="just"/>
          <a:r>
            <a:rPr lang="pl-PL" dirty="0" smtClean="0"/>
            <a:t>3h. Uwaga uwzględniona.</a:t>
          </a:r>
          <a:endParaRPr lang="pl-PL" dirty="0"/>
        </a:p>
      </dgm:t>
    </dgm:pt>
    <dgm:pt modelId="{951838F7-5DB2-49BC-9EDD-27D4D8E9BB14}" type="parTrans" cxnId="{0F3BCAD8-635E-4353-9DEE-365D91993A67}">
      <dgm:prSet/>
      <dgm:spPr/>
      <dgm:t>
        <a:bodyPr/>
        <a:lstStyle/>
        <a:p>
          <a:endParaRPr lang="pl-PL"/>
        </a:p>
      </dgm:t>
    </dgm:pt>
    <dgm:pt modelId="{532DFDDA-6DFC-4D6A-B97E-EFB9ECE24FDA}" type="sibTrans" cxnId="{0F3BCAD8-635E-4353-9DEE-365D91993A67}">
      <dgm:prSet/>
      <dgm:spPr/>
      <dgm:t>
        <a:bodyPr/>
        <a:lstStyle/>
        <a:p>
          <a:endParaRPr lang="pl-PL"/>
        </a:p>
      </dgm:t>
    </dgm:pt>
    <dgm:pt modelId="{9AA6AD9A-5F63-4ECC-9654-9BD698B9F0F4}">
      <dgm:prSet/>
      <dgm:spPr/>
      <dgm:t>
        <a:bodyPr/>
        <a:lstStyle/>
        <a:p>
          <a:pPr algn="just"/>
          <a:r>
            <a:rPr lang="pl-PL" dirty="0" smtClean="0"/>
            <a:t>Dodano dla działania 1.1 kryterium merytoryczne jakościowe nr 6 </a:t>
          </a:r>
          <a:r>
            <a:rPr lang="pl-PL" i="1" dirty="0" smtClean="0"/>
            <a:t>Udział przedsiębiorców w finansowaniu projektu,</a:t>
          </a:r>
          <a:r>
            <a:rPr lang="pl-PL" dirty="0" smtClean="0"/>
            <a:t>  premiujące wkład przedsiębiorstwa w koszty infrastruktury powyżej 10 % wydatków  kwalifikowanych.</a:t>
          </a:r>
          <a:endParaRPr lang="pl-PL" dirty="0"/>
        </a:p>
      </dgm:t>
    </dgm:pt>
    <dgm:pt modelId="{4842FE5B-1805-4BE3-A420-E89F111E899D}" type="parTrans" cxnId="{1CDD05D9-1A3D-42AC-B37A-83849B365B27}">
      <dgm:prSet/>
      <dgm:spPr/>
      <dgm:t>
        <a:bodyPr/>
        <a:lstStyle/>
        <a:p>
          <a:endParaRPr lang="pl-PL"/>
        </a:p>
      </dgm:t>
    </dgm:pt>
    <dgm:pt modelId="{E6D3B59B-A81D-41B5-B1D9-DD72E83A3257}" type="sibTrans" cxnId="{1CDD05D9-1A3D-42AC-B37A-83849B365B27}">
      <dgm:prSet/>
      <dgm:spPr/>
      <dgm:t>
        <a:bodyPr/>
        <a:lstStyle/>
        <a:p>
          <a:endParaRPr lang="pl-PL"/>
        </a:p>
      </dgm:t>
    </dgm:pt>
    <dgm:pt modelId="{5157D2FF-8BCB-4BF3-96A2-16F06DFA637E}" type="pres">
      <dgm:prSet presAssocID="{5012EBDB-8640-4B3A-BCDB-726AD538C426}" presName="linear" presStyleCnt="0">
        <dgm:presLayoutVars>
          <dgm:animLvl val="lvl"/>
          <dgm:resizeHandles val="exact"/>
        </dgm:presLayoutVars>
      </dgm:prSet>
      <dgm:spPr/>
      <dgm:t>
        <a:bodyPr/>
        <a:lstStyle/>
        <a:p>
          <a:endParaRPr lang="pl-PL"/>
        </a:p>
      </dgm:t>
    </dgm:pt>
    <dgm:pt modelId="{73EEC116-DF65-4617-8661-1F1811E5FC0A}" type="pres">
      <dgm:prSet presAssocID="{C72174F9-385B-47DA-9741-A5F5197B14FB}" presName="parentText" presStyleLbl="node1" presStyleIdx="0" presStyleCnt="2">
        <dgm:presLayoutVars>
          <dgm:chMax val="0"/>
          <dgm:bulletEnabled val="1"/>
        </dgm:presLayoutVars>
      </dgm:prSet>
      <dgm:spPr/>
      <dgm:t>
        <a:bodyPr/>
        <a:lstStyle/>
        <a:p>
          <a:endParaRPr lang="pl-PL"/>
        </a:p>
      </dgm:t>
    </dgm:pt>
    <dgm:pt modelId="{C384683E-D5B6-4E63-AF37-01F653AD4334}" type="pres">
      <dgm:prSet presAssocID="{C72174F9-385B-47DA-9741-A5F5197B14FB}" presName="childText" presStyleLbl="revTx" presStyleIdx="0" presStyleCnt="2">
        <dgm:presLayoutVars>
          <dgm:bulletEnabled val="1"/>
        </dgm:presLayoutVars>
      </dgm:prSet>
      <dgm:spPr/>
      <dgm:t>
        <a:bodyPr/>
        <a:lstStyle/>
        <a:p>
          <a:endParaRPr lang="pl-PL"/>
        </a:p>
      </dgm:t>
    </dgm:pt>
    <dgm:pt modelId="{D102B627-F044-4F08-B671-DA512E15EEE0}" type="pres">
      <dgm:prSet presAssocID="{7908477F-578D-4FB6-81CF-6245F793E860}" presName="parentText" presStyleLbl="node1" presStyleIdx="1" presStyleCnt="2">
        <dgm:presLayoutVars>
          <dgm:chMax val="0"/>
          <dgm:bulletEnabled val="1"/>
        </dgm:presLayoutVars>
      </dgm:prSet>
      <dgm:spPr/>
      <dgm:t>
        <a:bodyPr/>
        <a:lstStyle/>
        <a:p>
          <a:endParaRPr lang="pl-PL"/>
        </a:p>
      </dgm:t>
    </dgm:pt>
    <dgm:pt modelId="{B171C591-FE74-444C-84EB-DFC75B1794EA}" type="pres">
      <dgm:prSet presAssocID="{7908477F-578D-4FB6-81CF-6245F793E860}" presName="childText" presStyleLbl="revTx" presStyleIdx="1" presStyleCnt="2">
        <dgm:presLayoutVars>
          <dgm:bulletEnabled val="1"/>
        </dgm:presLayoutVars>
      </dgm:prSet>
      <dgm:spPr/>
      <dgm:t>
        <a:bodyPr/>
        <a:lstStyle/>
        <a:p>
          <a:endParaRPr lang="pl-PL"/>
        </a:p>
      </dgm:t>
    </dgm:pt>
  </dgm:ptLst>
  <dgm:cxnLst>
    <dgm:cxn modelId="{47FB1D2A-0E53-406A-B598-C6F2065FE2E2}" type="presOf" srcId="{7908477F-578D-4FB6-81CF-6245F793E860}" destId="{D102B627-F044-4F08-B671-DA512E15EEE0}" srcOrd="0" destOrd="0" presId="urn:microsoft.com/office/officeart/2005/8/layout/vList2"/>
    <dgm:cxn modelId="{4AF98C70-06C9-40F2-953F-F9502E937D41}" type="presOf" srcId="{ED4F216D-B240-468F-A960-59BF283BDCBB}" destId="{C384683E-D5B6-4E63-AF37-01F653AD4334}" srcOrd="0" destOrd="5" presId="urn:microsoft.com/office/officeart/2005/8/layout/vList2"/>
    <dgm:cxn modelId="{0ECA492F-679F-4F9E-9C64-16F708F6CD5A}" type="presOf" srcId="{2B321E94-98CB-4D97-B793-53A9A6F50497}" destId="{C384683E-D5B6-4E63-AF37-01F653AD4334}" srcOrd="0" destOrd="7" presId="urn:microsoft.com/office/officeart/2005/8/layout/vList2"/>
    <dgm:cxn modelId="{135D6CBA-6F3C-42DD-8F83-C471AEC4C2EC}" srcId="{C72174F9-385B-47DA-9741-A5F5197B14FB}" destId="{ED4F216D-B240-468F-A960-59BF283BDCBB}" srcOrd="5" destOrd="0" parTransId="{A2779755-57C1-4BB9-AFFC-E3FF824563D8}" sibTransId="{C54CD968-C369-491B-9B91-8E9A5806EBC0}"/>
    <dgm:cxn modelId="{69D0B11D-8CC4-4D91-AD85-59EF3B9BA66E}" type="presOf" srcId="{80CBD1DF-3D83-498A-BF80-CD8F5EA2C2AD}" destId="{B171C591-FE74-444C-84EB-DFC75B1794EA}" srcOrd="0" destOrd="0" presId="urn:microsoft.com/office/officeart/2005/8/layout/vList2"/>
    <dgm:cxn modelId="{8BD288E6-3DCA-4491-B1CA-F4BAFE258A49}" srcId="{C72174F9-385B-47DA-9741-A5F5197B14FB}" destId="{FFA44CF7-E45E-4196-9019-F541B927B9BF}" srcOrd="1" destOrd="0" parTransId="{269B51E4-B8F5-4529-A75A-E3E2FDFE9533}" sibTransId="{C915BACB-3AF2-40D1-A8A7-1C42FE39B4B0}"/>
    <dgm:cxn modelId="{26C17B6E-B452-44D5-8766-B97E89DE28C7}" srcId="{C72174F9-385B-47DA-9741-A5F5197B14FB}" destId="{7FB5AFBE-2AFF-4581-9E91-392D2388CB00}" srcOrd="0" destOrd="0" parTransId="{919E16FD-F356-492B-BFB8-2C335172EB32}" sibTransId="{1E3AD207-4C7D-477B-9796-AF2C90585109}"/>
    <dgm:cxn modelId="{AB33E201-B446-4E69-8D4C-0F0089ED84E2}" type="presOf" srcId="{10C287AB-7ECC-4387-A16D-216C725A56DA}" destId="{C384683E-D5B6-4E63-AF37-01F653AD4334}" srcOrd="0" destOrd="4" presId="urn:microsoft.com/office/officeart/2005/8/layout/vList2"/>
    <dgm:cxn modelId="{6E3C96DE-4555-417D-96C3-C1BB0DF0D0AC}" srcId="{C72174F9-385B-47DA-9741-A5F5197B14FB}" destId="{DBCA85E2-254E-45CD-BF25-6E435038F93A}" srcOrd="6" destOrd="0" parTransId="{AD5BA384-7421-42DA-BCDB-34D4B1124E4C}" sibTransId="{F49A3F86-1CBD-473E-8CC1-7B371F82CAB0}"/>
    <dgm:cxn modelId="{0F3BCAD8-635E-4353-9DEE-365D91993A67}" srcId="{C72174F9-385B-47DA-9741-A5F5197B14FB}" destId="{87B086AD-AD5F-498B-ACDF-6F20F34BCAA7}" srcOrd="8" destOrd="0" parTransId="{951838F7-5DB2-49BC-9EDD-27D4D8E9BB14}" sibTransId="{532DFDDA-6DFC-4D6A-B97E-EFB9ECE24FDA}"/>
    <dgm:cxn modelId="{B5EAB8F8-1502-4787-99BC-B92B5D152D2F}" type="presOf" srcId="{7FB5AFBE-2AFF-4581-9E91-392D2388CB00}" destId="{C384683E-D5B6-4E63-AF37-01F653AD4334}" srcOrd="0" destOrd="0" presId="urn:microsoft.com/office/officeart/2005/8/layout/vList2"/>
    <dgm:cxn modelId="{7E305819-CAF0-4B93-B61D-FFD328520DC3}" srcId="{C72174F9-385B-47DA-9741-A5F5197B14FB}" destId="{10C287AB-7ECC-4387-A16D-216C725A56DA}" srcOrd="4" destOrd="0" parTransId="{E5E04CBB-D6C2-498A-92E5-A62F51A8C44F}" sibTransId="{9ACA3B56-5A2D-4F4B-B4D3-C549CAEE7D4F}"/>
    <dgm:cxn modelId="{0E40CFB2-E270-42E9-A15F-287871B6ABA3}" type="presOf" srcId="{9AA6AD9A-5F63-4ECC-9654-9BD698B9F0F4}" destId="{C384683E-D5B6-4E63-AF37-01F653AD4334}" srcOrd="0" destOrd="9" presId="urn:microsoft.com/office/officeart/2005/8/layout/vList2"/>
    <dgm:cxn modelId="{A8C7A533-1B04-4259-BBF9-12282FC711CC}" type="presOf" srcId="{5012EBDB-8640-4B3A-BCDB-726AD538C426}" destId="{5157D2FF-8BCB-4BF3-96A2-16F06DFA637E}" srcOrd="0" destOrd="0" presId="urn:microsoft.com/office/officeart/2005/8/layout/vList2"/>
    <dgm:cxn modelId="{1CDD05D9-1A3D-42AC-B37A-83849B365B27}" srcId="{C72174F9-385B-47DA-9741-A5F5197B14FB}" destId="{9AA6AD9A-5F63-4ECC-9654-9BD698B9F0F4}" srcOrd="9" destOrd="0" parTransId="{4842FE5B-1805-4BE3-A420-E89F111E899D}" sibTransId="{E6D3B59B-A81D-41B5-B1D9-DD72E83A3257}"/>
    <dgm:cxn modelId="{07FDBEDC-6F51-46D9-9B19-55C0475D2350}" srcId="{5012EBDB-8640-4B3A-BCDB-726AD538C426}" destId="{C72174F9-385B-47DA-9741-A5F5197B14FB}" srcOrd="0" destOrd="0" parTransId="{BD5D3E4E-A7F1-4839-969D-1900CD1A99A7}" sibTransId="{040B452C-B91E-4C4C-96F2-969E20AFAEFB}"/>
    <dgm:cxn modelId="{CC9EB3CB-85EB-4232-92E2-F9F17514E54F}" type="presOf" srcId="{87B086AD-AD5F-498B-ACDF-6F20F34BCAA7}" destId="{C384683E-D5B6-4E63-AF37-01F653AD4334}" srcOrd="0" destOrd="8" presId="urn:microsoft.com/office/officeart/2005/8/layout/vList2"/>
    <dgm:cxn modelId="{128D77C0-D219-4EF8-A387-2D59490C97C3}" srcId="{7908477F-578D-4FB6-81CF-6245F793E860}" destId="{80CBD1DF-3D83-498A-BF80-CD8F5EA2C2AD}" srcOrd="0" destOrd="0" parTransId="{DDA6265A-DBA6-452D-991A-240682094845}" sibTransId="{0A52113C-B210-4EC6-ADEE-0DB663B76856}"/>
    <dgm:cxn modelId="{FA466383-8BC4-421C-A58F-342C08AED470}" type="presOf" srcId="{DBCA85E2-254E-45CD-BF25-6E435038F93A}" destId="{C384683E-D5B6-4E63-AF37-01F653AD4334}" srcOrd="0" destOrd="6" presId="urn:microsoft.com/office/officeart/2005/8/layout/vList2"/>
    <dgm:cxn modelId="{915AC449-F6AC-4318-B433-CB4572C4B2F6}" type="presOf" srcId="{FFA44CF7-E45E-4196-9019-F541B927B9BF}" destId="{C384683E-D5B6-4E63-AF37-01F653AD4334}" srcOrd="0" destOrd="1" presId="urn:microsoft.com/office/officeart/2005/8/layout/vList2"/>
    <dgm:cxn modelId="{5FB7D7F2-924A-4B98-863F-884C33D27598}" srcId="{5012EBDB-8640-4B3A-BCDB-726AD538C426}" destId="{7908477F-578D-4FB6-81CF-6245F793E860}" srcOrd="1" destOrd="0" parTransId="{EB3B392C-1BE6-4B2E-8A3E-5ECC3195CFE9}" sibTransId="{53DED9C0-00CE-4425-9F57-EBD325E02399}"/>
    <dgm:cxn modelId="{35FC5C53-EC93-46C5-98E8-1BF6EC32B0A9}" srcId="{C72174F9-385B-47DA-9741-A5F5197B14FB}" destId="{25EA40E0-AF63-4549-B326-46CE5EC006C5}" srcOrd="3" destOrd="0" parTransId="{8294A644-A489-4F8F-A0DC-7BE60F7D7EA2}" sibTransId="{44884C58-08A6-4312-AA06-83BCADC3D889}"/>
    <dgm:cxn modelId="{124FB7DF-38DE-4AEF-A929-18A17BDEB0B0}" type="presOf" srcId="{C72174F9-385B-47DA-9741-A5F5197B14FB}" destId="{73EEC116-DF65-4617-8661-1F1811E5FC0A}" srcOrd="0" destOrd="0" presId="urn:microsoft.com/office/officeart/2005/8/layout/vList2"/>
    <dgm:cxn modelId="{BFD34E19-073F-4BDF-BF75-3B74DB952AF3}" type="presOf" srcId="{25EA40E0-AF63-4549-B326-46CE5EC006C5}" destId="{C384683E-D5B6-4E63-AF37-01F653AD4334}" srcOrd="0" destOrd="3" presId="urn:microsoft.com/office/officeart/2005/8/layout/vList2"/>
    <dgm:cxn modelId="{B6B4DCA8-C57A-40F5-B63C-AC5EF44ED409}" type="presOf" srcId="{4EC1D4FD-9E12-4589-A5F8-B5B4CABBDBF0}" destId="{C384683E-D5B6-4E63-AF37-01F653AD4334}" srcOrd="0" destOrd="2" presId="urn:microsoft.com/office/officeart/2005/8/layout/vList2"/>
    <dgm:cxn modelId="{380F6C2F-EA7C-4A8A-A98C-229684AE0542}" srcId="{C72174F9-385B-47DA-9741-A5F5197B14FB}" destId="{2B321E94-98CB-4D97-B793-53A9A6F50497}" srcOrd="7" destOrd="0" parTransId="{60C7778C-3292-4A61-A2BD-39C4BACD0A50}" sibTransId="{E24EB205-4931-498E-A9C1-8AFE6A7034DD}"/>
    <dgm:cxn modelId="{B4E0F2DB-3C69-486E-9081-455C5BB10F9E}" srcId="{C72174F9-385B-47DA-9741-A5F5197B14FB}" destId="{4EC1D4FD-9E12-4589-A5F8-B5B4CABBDBF0}" srcOrd="2" destOrd="0" parTransId="{0B2EB13D-A480-4E58-BEDD-4C5985DAA866}" sibTransId="{003E0220-910C-41FD-B913-B2AD9071BC1E}"/>
    <dgm:cxn modelId="{74124BDE-8D3C-4EF1-8DB3-A9A497ED7F3C}" type="presParOf" srcId="{5157D2FF-8BCB-4BF3-96A2-16F06DFA637E}" destId="{73EEC116-DF65-4617-8661-1F1811E5FC0A}" srcOrd="0" destOrd="0" presId="urn:microsoft.com/office/officeart/2005/8/layout/vList2"/>
    <dgm:cxn modelId="{F77F79CA-8564-4B1C-B138-A8352DE4F985}" type="presParOf" srcId="{5157D2FF-8BCB-4BF3-96A2-16F06DFA637E}" destId="{C384683E-D5B6-4E63-AF37-01F653AD4334}" srcOrd="1" destOrd="0" presId="urn:microsoft.com/office/officeart/2005/8/layout/vList2"/>
    <dgm:cxn modelId="{3EA447C1-1E30-4287-89FE-3FF84067177C}" type="presParOf" srcId="{5157D2FF-8BCB-4BF3-96A2-16F06DFA637E}" destId="{D102B627-F044-4F08-B671-DA512E15EEE0}" srcOrd="2" destOrd="0" presId="urn:microsoft.com/office/officeart/2005/8/layout/vList2"/>
    <dgm:cxn modelId="{A6BD38F8-2641-4E0A-9ECB-589247D1EBDB}" type="presParOf" srcId="{5157D2FF-8BCB-4BF3-96A2-16F06DFA637E}" destId="{B171C591-FE74-444C-84EB-DFC75B1794EA}"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DF69AC-3E2C-4499-914E-70935E324BDF}"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898035EF-99AF-45DB-892F-C1EB54F0C413}">
      <dgm:prSet phldrT="[Tekst]"/>
      <dgm:spPr/>
      <dgm:t>
        <a:bodyPr/>
        <a:lstStyle/>
        <a:p>
          <a:r>
            <a:rPr lang="pl-PL" dirty="0" smtClean="0"/>
            <a:t>1. Liczba naukowców pracujących w ulepszonych obiektach infrastruktury badawczej</a:t>
          </a:r>
          <a:endParaRPr lang="pl-PL" dirty="0"/>
        </a:p>
      </dgm:t>
    </dgm:pt>
    <dgm:pt modelId="{4E45AF9D-9258-42E4-8C52-40CFA0166913}" type="parTrans" cxnId="{9AC182D3-5FC5-4AC1-A356-F56AF528AC7C}">
      <dgm:prSet/>
      <dgm:spPr/>
      <dgm:t>
        <a:bodyPr/>
        <a:lstStyle/>
        <a:p>
          <a:endParaRPr lang="pl-PL"/>
        </a:p>
      </dgm:t>
    </dgm:pt>
    <dgm:pt modelId="{141F4AE4-5B04-4F44-89F5-D4DEFA40E7A1}" type="sibTrans" cxnId="{9AC182D3-5FC5-4AC1-A356-F56AF528AC7C}">
      <dgm:prSet/>
      <dgm:spPr/>
      <dgm:t>
        <a:bodyPr/>
        <a:lstStyle/>
        <a:p>
          <a:endParaRPr lang="pl-PL"/>
        </a:p>
      </dgm:t>
    </dgm:pt>
    <dgm:pt modelId="{1A426CB9-E77C-42BA-BEC8-F5749EEC144B}">
      <dgm:prSet phldrT="[Tekst]"/>
      <dgm:spPr/>
      <dgm:t>
        <a:bodyPr/>
        <a:lstStyle/>
        <a:p>
          <a:pPr algn="just"/>
          <a:r>
            <a:rPr lang="pl-PL" dirty="0" smtClean="0"/>
            <a:t>W ramach kryterium ocenie podlegają istniejące stanowiska pracy w obiektach infrastruktury badawczej, na których bezpośrednio jest wykonywana działalność B+R i na które projekt bezpośrednio oddziałuje. Stanowiska pracy muszą być wypełnione (wakaty nie są liczone). Stanowiska wspierające pracowników B+R (czyli stanowiska nie bezpośrednio zaangażowane w działalność B+R) nie są wliczane. Pracownikiem B+R (naukowcem) jest specjalista zajmujący się pracą koncepcyjną i tworzeniem nowej wiedzy, wyrobów, usług, procesów, metod i systemów, a także kierowaniem (zarządzaniem) projektami badawczymi, związanymi z realizacją tych zadań. Jeśli w wyniku realizacji projektu zostaną zatrudnieni nowi pracownicy naukowi, a tym samym liczba miejsc pracy poświęconych B+R wzrośnie, w kryterium należy uwzględnić nowe stanowiska pracy. </a:t>
          </a:r>
          <a:endParaRPr lang="pl-PL" dirty="0"/>
        </a:p>
      </dgm:t>
    </dgm:pt>
    <dgm:pt modelId="{483E3AA3-0209-4F16-8111-1B1A15DC33A6}" type="parTrans" cxnId="{5BCA2D4D-8B83-47B1-BF56-2CCEFF57F94E}">
      <dgm:prSet/>
      <dgm:spPr/>
      <dgm:t>
        <a:bodyPr/>
        <a:lstStyle/>
        <a:p>
          <a:endParaRPr lang="pl-PL"/>
        </a:p>
      </dgm:t>
    </dgm:pt>
    <dgm:pt modelId="{50274821-2410-4807-BACF-E375AEFAA520}" type="sibTrans" cxnId="{5BCA2D4D-8B83-47B1-BF56-2CCEFF57F94E}">
      <dgm:prSet/>
      <dgm:spPr/>
      <dgm:t>
        <a:bodyPr/>
        <a:lstStyle/>
        <a:p>
          <a:endParaRPr lang="pl-PL"/>
        </a:p>
      </dgm:t>
    </dgm:pt>
    <dgm:pt modelId="{C14FC6AC-09DD-41AA-B901-A599855DD951}">
      <dgm:prSet phldrT="[Tekst]"/>
      <dgm:spPr/>
      <dgm:t>
        <a:bodyPr/>
        <a:lstStyle/>
        <a:p>
          <a:pPr algn="just"/>
          <a:r>
            <a:rPr lang="pl-PL" dirty="0" smtClean="0"/>
            <a:t>Infrastruktura badawcza oznacza obiekty, zasoby i powiązane z nimi usługi, które są wykorzystywane przez środowisko naukowe do prowadzenia badań naukowych w swoich dziedzinach i obejmuje wyposażenie naukowe lub zestaw przyrządów, zasoby oparte na wiedzy takie jak zbiory, archiwa lub uporządkowane informacje naukowe, infrastrukturę opartą na technologiach informacyjno-komunikacyjnych taką jak sieć, infrastrukturę komputerową, oprogramowanie i infrastrukturę łączności lub wszelki inny podmiot o wyjątkowym charakterze niezbędny do prowadzenia badań naukowych. Takie różne rodzaje infrastruktury badawczej mogą być zlokalizowane w jednej placówce lub „rozproszone” (zorganizowana sieć zasobów). </a:t>
          </a:r>
          <a:endParaRPr lang="pl-PL" dirty="0"/>
        </a:p>
      </dgm:t>
    </dgm:pt>
    <dgm:pt modelId="{C88AB71C-942C-4AF8-8A53-2F19A895B398}" type="parTrans" cxnId="{B40B1933-0031-4B6E-8219-8C81232F2554}">
      <dgm:prSet/>
      <dgm:spPr/>
      <dgm:t>
        <a:bodyPr/>
        <a:lstStyle/>
        <a:p>
          <a:endParaRPr lang="pl-PL"/>
        </a:p>
      </dgm:t>
    </dgm:pt>
    <dgm:pt modelId="{D2F1762C-10A0-4540-9644-34D60D8DB8EA}" type="sibTrans" cxnId="{B40B1933-0031-4B6E-8219-8C81232F2554}">
      <dgm:prSet/>
      <dgm:spPr/>
      <dgm:t>
        <a:bodyPr/>
        <a:lstStyle/>
        <a:p>
          <a:endParaRPr lang="pl-PL"/>
        </a:p>
      </dgm:t>
    </dgm:pt>
    <dgm:pt modelId="{9E224D07-115B-475B-A3E2-70103EC1B532}">
      <dgm:prSet phldrT="[Tekst]"/>
      <dgm:spPr/>
      <dgm:t>
        <a:bodyPr/>
        <a:lstStyle/>
        <a:p>
          <a:pPr algn="just"/>
          <a:r>
            <a:rPr lang="pl-PL" dirty="0" smtClean="0"/>
            <a:t>Projekt musi poprawić jakość obiektów lub urządzeń, czyli utrzymywanie lub wymiana bez podwyższenia jakości jest wyłączona z tego kryterium. Obiekty mogą być prywatne lub publiczne.</a:t>
          </a:r>
          <a:endParaRPr lang="pl-PL" dirty="0"/>
        </a:p>
      </dgm:t>
    </dgm:pt>
    <dgm:pt modelId="{2C863897-9321-484C-9243-334774A3C598}" type="parTrans" cxnId="{FD748959-8286-4099-8670-B62533CC58DA}">
      <dgm:prSet/>
      <dgm:spPr/>
      <dgm:t>
        <a:bodyPr/>
        <a:lstStyle/>
        <a:p>
          <a:endParaRPr lang="pl-PL"/>
        </a:p>
      </dgm:t>
    </dgm:pt>
    <dgm:pt modelId="{5B577059-5708-45BD-B2D8-43ACDF8AC384}" type="sibTrans" cxnId="{FD748959-8286-4099-8670-B62533CC58DA}">
      <dgm:prSet/>
      <dgm:spPr/>
      <dgm:t>
        <a:bodyPr/>
        <a:lstStyle/>
        <a:p>
          <a:endParaRPr lang="pl-PL"/>
        </a:p>
      </dgm:t>
    </dgm:pt>
    <dgm:pt modelId="{918F932A-535D-4A29-8984-B346A2EAB0A1}">
      <dgm:prSet phldrT="[Tekst]"/>
      <dgm:spPr/>
      <dgm:t>
        <a:bodyPr/>
        <a:lstStyle/>
        <a:p>
          <a:pPr algn="just"/>
          <a:r>
            <a:rPr lang="pl-PL" dirty="0" smtClean="0"/>
            <a:t>EPC – jednostka przeliczeniowa służąca do ustalania faktycznego zatrudnienia w działalności B+R. Jeden ekwiwalent pełnego czasu pracy (EPC) oznacza jeden osobo-rok poświęcony wyłącznie na działalność B+R. Praca może być w pełnym wymiarze czasu, w niepełnym wymiarze czasu lub sezonowa. Sezonowe stanowiska lub części etatów muszą być konwertowane do EPC.</a:t>
          </a:r>
          <a:endParaRPr lang="pl-PL" dirty="0"/>
        </a:p>
      </dgm:t>
    </dgm:pt>
    <dgm:pt modelId="{682A5DDC-C6B9-40AE-ADB9-253581A63526}" type="parTrans" cxnId="{82C122C6-F697-4C94-BABB-B45D26C082F9}">
      <dgm:prSet/>
      <dgm:spPr/>
      <dgm:t>
        <a:bodyPr/>
        <a:lstStyle/>
        <a:p>
          <a:endParaRPr lang="pl-PL"/>
        </a:p>
      </dgm:t>
    </dgm:pt>
    <dgm:pt modelId="{D3E33C1C-87CF-4CBD-BB83-968CA4CED5B2}" type="sibTrans" cxnId="{82C122C6-F697-4C94-BABB-B45D26C082F9}">
      <dgm:prSet/>
      <dgm:spPr/>
      <dgm:t>
        <a:bodyPr/>
        <a:lstStyle/>
        <a:p>
          <a:endParaRPr lang="pl-PL"/>
        </a:p>
      </dgm:t>
    </dgm:pt>
    <dgm:pt modelId="{1864E51E-6508-4D49-A0F3-E26E39279991}">
      <dgm:prSet/>
      <dgm:spPr/>
      <dgm:t>
        <a:bodyPr/>
        <a:lstStyle/>
        <a:p>
          <a:pPr algn="just"/>
          <a:r>
            <a:rPr lang="pl-PL" dirty="0" smtClean="0"/>
            <a:t>Przyjmuje się że, pracownik zatrudniony na całym etacie, poświęcający w ciągu roku sprawozdawczego na działalność B+R: a) 90% lub więcej ogólnego czasu pracy = 1,0 EPC; b) 75% ogólnego czasu pracy = 0,75 EPC; c) 50% ogólnego czasu pracy = 0,5 EPC. </a:t>
          </a:r>
          <a:endParaRPr lang="pl-PL" dirty="0"/>
        </a:p>
      </dgm:t>
    </dgm:pt>
    <dgm:pt modelId="{BD51A1E7-9F57-424F-B5B5-9FDB226548C6}" type="parTrans" cxnId="{C56EA6E8-988E-4794-AE54-48E134CF07AA}">
      <dgm:prSet/>
      <dgm:spPr/>
      <dgm:t>
        <a:bodyPr/>
        <a:lstStyle/>
        <a:p>
          <a:endParaRPr lang="pl-PL"/>
        </a:p>
      </dgm:t>
    </dgm:pt>
    <dgm:pt modelId="{2C54D78F-5BE0-4874-B491-0E754B57A468}" type="sibTrans" cxnId="{C56EA6E8-988E-4794-AE54-48E134CF07AA}">
      <dgm:prSet/>
      <dgm:spPr/>
      <dgm:t>
        <a:bodyPr/>
        <a:lstStyle/>
        <a:p>
          <a:endParaRPr lang="pl-PL"/>
        </a:p>
      </dgm:t>
    </dgm:pt>
    <dgm:pt modelId="{B474FE5F-AFBA-4886-8EA4-FE952619D492}" type="pres">
      <dgm:prSet presAssocID="{0ADF69AC-3E2C-4499-914E-70935E324BDF}" presName="linear" presStyleCnt="0">
        <dgm:presLayoutVars>
          <dgm:animLvl val="lvl"/>
          <dgm:resizeHandles val="exact"/>
        </dgm:presLayoutVars>
      </dgm:prSet>
      <dgm:spPr/>
      <dgm:t>
        <a:bodyPr/>
        <a:lstStyle/>
        <a:p>
          <a:endParaRPr lang="pl-PL"/>
        </a:p>
      </dgm:t>
    </dgm:pt>
    <dgm:pt modelId="{BC091437-8370-402E-B09F-31D7917A3332}" type="pres">
      <dgm:prSet presAssocID="{898035EF-99AF-45DB-892F-C1EB54F0C413}" presName="parentText" presStyleLbl="node1" presStyleIdx="0" presStyleCnt="1">
        <dgm:presLayoutVars>
          <dgm:chMax val="0"/>
          <dgm:bulletEnabled val="1"/>
        </dgm:presLayoutVars>
      </dgm:prSet>
      <dgm:spPr/>
      <dgm:t>
        <a:bodyPr/>
        <a:lstStyle/>
        <a:p>
          <a:endParaRPr lang="pl-PL"/>
        </a:p>
      </dgm:t>
    </dgm:pt>
    <dgm:pt modelId="{0CCBA3BE-C1BB-4F94-BEC4-275B5545FDB4}" type="pres">
      <dgm:prSet presAssocID="{898035EF-99AF-45DB-892F-C1EB54F0C413}" presName="childText" presStyleLbl="revTx" presStyleIdx="0" presStyleCnt="1">
        <dgm:presLayoutVars>
          <dgm:bulletEnabled val="1"/>
        </dgm:presLayoutVars>
      </dgm:prSet>
      <dgm:spPr/>
      <dgm:t>
        <a:bodyPr/>
        <a:lstStyle/>
        <a:p>
          <a:endParaRPr lang="pl-PL"/>
        </a:p>
      </dgm:t>
    </dgm:pt>
  </dgm:ptLst>
  <dgm:cxnLst>
    <dgm:cxn modelId="{5CAD4044-DD18-444C-BA46-B1C082B2C37F}" type="presOf" srcId="{918F932A-535D-4A29-8984-B346A2EAB0A1}" destId="{0CCBA3BE-C1BB-4F94-BEC4-275B5545FDB4}" srcOrd="0" destOrd="3" presId="urn:microsoft.com/office/officeart/2005/8/layout/vList2"/>
    <dgm:cxn modelId="{C56EA6E8-988E-4794-AE54-48E134CF07AA}" srcId="{898035EF-99AF-45DB-892F-C1EB54F0C413}" destId="{1864E51E-6508-4D49-A0F3-E26E39279991}" srcOrd="4" destOrd="0" parTransId="{BD51A1E7-9F57-424F-B5B5-9FDB226548C6}" sibTransId="{2C54D78F-5BE0-4874-B491-0E754B57A468}"/>
    <dgm:cxn modelId="{5BCA2D4D-8B83-47B1-BF56-2CCEFF57F94E}" srcId="{898035EF-99AF-45DB-892F-C1EB54F0C413}" destId="{1A426CB9-E77C-42BA-BEC8-F5749EEC144B}" srcOrd="0" destOrd="0" parTransId="{483E3AA3-0209-4F16-8111-1B1A15DC33A6}" sibTransId="{50274821-2410-4807-BACF-E375AEFAA520}"/>
    <dgm:cxn modelId="{D9FBCB3D-1C3E-440D-80C9-B4F78E57E47F}" type="presOf" srcId="{9E224D07-115B-475B-A3E2-70103EC1B532}" destId="{0CCBA3BE-C1BB-4F94-BEC4-275B5545FDB4}" srcOrd="0" destOrd="2" presId="urn:microsoft.com/office/officeart/2005/8/layout/vList2"/>
    <dgm:cxn modelId="{B40B1933-0031-4B6E-8219-8C81232F2554}" srcId="{898035EF-99AF-45DB-892F-C1EB54F0C413}" destId="{C14FC6AC-09DD-41AA-B901-A599855DD951}" srcOrd="1" destOrd="0" parTransId="{C88AB71C-942C-4AF8-8A53-2F19A895B398}" sibTransId="{D2F1762C-10A0-4540-9644-34D60D8DB8EA}"/>
    <dgm:cxn modelId="{FD748959-8286-4099-8670-B62533CC58DA}" srcId="{898035EF-99AF-45DB-892F-C1EB54F0C413}" destId="{9E224D07-115B-475B-A3E2-70103EC1B532}" srcOrd="2" destOrd="0" parTransId="{2C863897-9321-484C-9243-334774A3C598}" sibTransId="{5B577059-5708-45BD-B2D8-43ACDF8AC384}"/>
    <dgm:cxn modelId="{82C122C6-F697-4C94-BABB-B45D26C082F9}" srcId="{898035EF-99AF-45DB-892F-C1EB54F0C413}" destId="{918F932A-535D-4A29-8984-B346A2EAB0A1}" srcOrd="3" destOrd="0" parTransId="{682A5DDC-C6B9-40AE-ADB9-253581A63526}" sibTransId="{D3E33C1C-87CF-4CBD-BB83-968CA4CED5B2}"/>
    <dgm:cxn modelId="{0EC9BE36-11F3-4EEA-BAA1-87FCC753A1C3}" type="presOf" srcId="{1A426CB9-E77C-42BA-BEC8-F5749EEC144B}" destId="{0CCBA3BE-C1BB-4F94-BEC4-275B5545FDB4}" srcOrd="0" destOrd="0" presId="urn:microsoft.com/office/officeart/2005/8/layout/vList2"/>
    <dgm:cxn modelId="{922FE148-2AAA-4160-AFDB-E35A7210FB36}" type="presOf" srcId="{C14FC6AC-09DD-41AA-B901-A599855DD951}" destId="{0CCBA3BE-C1BB-4F94-BEC4-275B5545FDB4}" srcOrd="0" destOrd="1" presId="urn:microsoft.com/office/officeart/2005/8/layout/vList2"/>
    <dgm:cxn modelId="{9AC182D3-5FC5-4AC1-A356-F56AF528AC7C}" srcId="{0ADF69AC-3E2C-4499-914E-70935E324BDF}" destId="{898035EF-99AF-45DB-892F-C1EB54F0C413}" srcOrd="0" destOrd="0" parTransId="{4E45AF9D-9258-42E4-8C52-40CFA0166913}" sibTransId="{141F4AE4-5B04-4F44-89F5-D4DEFA40E7A1}"/>
    <dgm:cxn modelId="{EFA21BA8-1092-41AC-B4BC-09120A3644EC}" type="presOf" srcId="{0ADF69AC-3E2C-4499-914E-70935E324BDF}" destId="{B474FE5F-AFBA-4886-8EA4-FE952619D492}" srcOrd="0" destOrd="0" presId="urn:microsoft.com/office/officeart/2005/8/layout/vList2"/>
    <dgm:cxn modelId="{FE5B2715-467D-44AC-B242-CD4AB7E78A5B}" type="presOf" srcId="{1864E51E-6508-4D49-A0F3-E26E39279991}" destId="{0CCBA3BE-C1BB-4F94-BEC4-275B5545FDB4}" srcOrd="0" destOrd="4" presId="urn:microsoft.com/office/officeart/2005/8/layout/vList2"/>
    <dgm:cxn modelId="{52E1CC8B-C412-4033-B8C6-CA37ADBDDF05}" type="presOf" srcId="{898035EF-99AF-45DB-892F-C1EB54F0C413}" destId="{BC091437-8370-402E-B09F-31D7917A3332}" srcOrd="0" destOrd="0" presId="urn:microsoft.com/office/officeart/2005/8/layout/vList2"/>
    <dgm:cxn modelId="{69053CD8-8B8E-4AFD-8EE7-FE6E38D2173C}" type="presParOf" srcId="{B474FE5F-AFBA-4886-8EA4-FE952619D492}" destId="{BC091437-8370-402E-B09F-31D7917A3332}" srcOrd="0" destOrd="0" presId="urn:microsoft.com/office/officeart/2005/8/layout/vList2"/>
    <dgm:cxn modelId="{77A05C9B-B16C-408F-B8F8-E9EDD7B910CA}" type="presParOf" srcId="{B474FE5F-AFBA-4886-8EA4-FE952619D492}" destId="{0CCBA3BE-C1BB-4F94-BEC4-275B5545FDB4}"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2DE9CCD-1B85-4B0D-8F58-E4A474E309FC}"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pl-PL"/>
        </a:p>
      </dgm:t>
    </dgm:pt>
    <dgm:pt modelId="{247CA7BE-C9F7-4DF5-A946-79C0A026A437}">
      <dgm:prSet phldrT="[Tekst]"/>
      <dgm:spPr/>
      <dgm:t>
        <a:bodyPr/>
        <a:lstStyle/>
        <a:p>
          <a:r>
            <a:rPr lang="pl-PL" u="sng" dirty="0" smtClean="0"/>
            <a:t>Wzór:</a:t>
          </a:r>
          <a:endParaRPr lang="pl-PL" u="sng" dirty="0"/>
        </a:p>
      </dgm:t>
    </dgm:pt>
    <dgm:pt modelId="{F492DF2D-0D0A-42F0-B874-64D640511E5A}" type="parTrans" cxnId="{00A2DB21-1B7C-4B56-8C76-3B862A5B1100}">
      <dgm:prSet/>
      <dgm:spPr/>
      <dgm:t>
        <a:bodyPr/>
        <a:lstStyle/>
        <a:p>
          <a:endParaRPr lang="pl-PL"/>
        </a:p>
      </dgm:t>
    </dgm:pt>
    <dgm:pt modelId="{EDBBE4B7-AC3F-42F0-B943-8FA019F21003}" type="sibTrans" cxnId="{00A2DB21-1B7C-4B56-8C76-3B862A5B1100}">
      <dgm:prSet/>
      <dgm:spPr/>
      <dgm:t>
        <a:bodyPr/>
        <a:lstStyle/>
        <a:p>
          <a:endParaRPr lang="pl-PL"/>
        </a:p>
      </dgm:t>
    </dgm:pt>
    <dgm:pt modelId="{CB9D91B2-8A48-4566-9F88-766A44432C7C}">
      <dgm:prSet phldrT="[Tekst]"/>
      <dgm:spPr/>
      <dgm:t>
        <a:bodyPr/>
        <a:lstStyle/>
        <a:p>
          <a:pPr algn="just"/>
          <a:r>
            <a:rPr lang="pl-PL" i="1" dirty="0" smtClean="0"/>
            <a:t>EPC = E x B x R</a:t>
          </a:r>
          <a:endParaRPr lang="pl-PL" dirty="0"/>
        </a:p>
      </dgm:t>
    </dgm:pt>
    <dgm:pt modelId="{FDAAB2AC-12A2-4665-81E4-AB9A67493AF5}" type="parTrans" cxnId="{C7CB2799-21DE-4966-ADEB-BA7E0C6EA851}">
      <dgm:prSet/>
      <dgm:spPr/>
      <dgm:t>
        <a:bodyPr/>
        <a:lstStyle/>
        <a:p>
          <a:endParaRPr lang="pl-PL"/>
        </a:p>
      </dgm:t>
    </dgm:pt>
    <dgm:pt modelId="{BC1E9C50-A926-4C0A-9515-84C2A95EF0C2}" type="sibTrans" cxnId="{C7CB2799-21DE-4966-ADEB-BA7E0C6EA851}">
      <dgm:prSet/>
      <dgm:spPr/>
      <dgm:t>
        <a:bodyPr/>
        <a:lstStyle/>
        <a:p>
          <a:endParaRPr lang="pl-PL"/>
        </a:p>
      </dgm:t>
    </dgm:pt>
    <dgm:pt modelId="{2181508F-AE06-401D-97B3-6AE7E126EEBC}">
      <dgm:prSet phldrT="[Tekst]"/>
      <dgm:spPr/>
      <dgm:t>
        <a:bodyPr/>
        <a:lstStyle/>
        <a:p>
          <a:r>
            <a:rPr lang="pl-PL" u="sng" dirty="0" smtClean="0"/>
            <a:t>Przykład 1:</a:t>
          </a:r>
          <a:endParaRPr lang="pl-PL" dirty="0"/>
        </a:p>
      </dgm:t>
    </dgm:pt>
    <dgm:pt modelId="{16D24012-5D75-41CB-B9A0-76A47F9F26BF}" type="parTrans" cxnId="{521BCA14-4297-429D-A2F3-BBA209A5E141}">
      <dgm:prSet/>
      <dgm:spPr/>
      <dgm:t>
        <a:bodyPr/>
        <a:lstStyle/>
        <a:p>
          <a:endParaRPr lang="pl-PL"/>
        </a:p>
      </dgm:t>
    </dgm:pt>
    <dgm:pt modelId="{AA73B538-319E-4BF5-A899-02FF3C35E754}" type="sibTrans" cxnId="{521BCA14-4297-429D-A2F3-BBA209A5E141}">
      <dgm:prSet/>
      <dgm:spPr/>
      <dgm:t>
        <a:bodyPr/>
        <a:lstStyle/>
        <a:p>
          <a:endParaRPr lang="pl-PL"/>
        </a:p>
      </dgm:t>
    </dgm:pt>
    <dgm:pt modelId="{B150271C-3F9A-4A5A-B9A1-A22BCA4418CF}">
      <dgm:prSet phldrT="[Tekst]"/>
      <dgm:spPr/>
      <dgm:t>
        <a:bodyPr/>
        <a:lstStyle/>
        <a:p>
          <a:pPr algn="just"/>
          <a:r>
            <a:rPr lang="pl-PL" dirty="0" smtClean="0"/>
            <a:t>Pracownik zatrudniony na 3/5 etatu, poświęcający 50% swojego czasu pracy na B+R na obiektach infrastruktury badawczej i zatrudniony na okres 8 miesięcy obejmujący realizację projektu:</a:t>
          </a:r>
          <a:endParaRPr lang="pl-PL" dirty="0"/>
        </a:p>
      </dgm:t>
    </dgm:pt>
    <dgm:pt modelId="{473942F4-ABA2-494F-9A02-7BE25CAA6BB5}" type="parTrans" cxnId="{0D73EC45-F99F-4757-A893-44BF83649239}">
      <dgm:prSet/>
      <dgm:spPr/>
      <dgm:t>
        <a:bodyPr/>
        <a:lstStyle/>
        <a:p>
          <a:endParaRPr lang="pl-PL"/>
        </a:p>
      </dgm:t>
    </dgm:pt>
    <dgm:pt modelId="{CF9DEC3B-B5C6-48C6-90EA-87AA793908AE}" type="sibTrans" cxnId="{0D73EC45-F99F-4757-A893-44BF83649239}">
      <dgm:prSet/>
      <dgm:spPr/>
      <dgm:t>
        <a:bodyPr/>
        <a:lstStyle/>
        <a:p>
          <a:endParaRPr lang="pl-PL"/>
        </a:p>
      </dgm:t>
    </dgm:pt>
    <dgm:pt modelId="{308E4489-5B47-4F0D-967E-A0BD6CA00BF6}">
      <dgm:prSet/>
      <dgm:spPr/>
      <dgm:t>
        <a:bodyPr/>
        <a:lstStyle/>
        <a:p>
          <a:pPr algn="just"/>
          <a:r>
            <a:rPr lang="pl-PL" i="1" dirty="0" smtClean="0"/>
            <a:t>E – wymiar etatu wyrażony liczbowo na jaki zatrudniony jest pracownik (1 = pełny etat)</a:t>
          </a:r>
          <a:endParaRPr lang="pl-PL" dirty="0"/>
        </a:p>
      </dgm:t>
    </dgm:pt>
    <dgm:pt modelId="{646F24DA-5CF4-4D34-8DCB-51C0938D3487}" type="parTrans" cxnId="{1E013CE1-7DBB-41C2-8CA8-50265DC109F8}">
      <dgm:prSet/>
      <dgm:spPr/>
      <dgm:t>
        <a:bodyPr/>
        <a:lstStyle/>
        <a:p>
          <a:endParaRPr lang="pl-PL"/>
        </a:p>
      </dgm:t>
    </dgm:pt>
    <dgm:pt modelId="{9676916B-D01C-449F-B1AA-92AD5A89BC8F}" type="sibTrans" cxnId="{1E013CE1-7DBB-41C2-8CA8-50265DC109F8}">
      <dgm:prSet/>
      <dgm:spPr/>
      <dgm:t>
        <a:bodyPr/>
        <a:lstStyle/>
        <a:p>
          <a:endParaRPr lang="pl-PL"/>
        </a:p>
      </dgm:t>
    </dgm:pt>
    <dgm:pt modelId="{46D4D6D7-5F32-424D-A00E-5954C5688090}">
      <dgm:prSet/>
      <dgm:spPr/>
      <dgm:t>
        <a:bodyPr/>
        <a:lstStyle/>
        <a:p>
          <a:pPr algn="just"/>
          <a:r>
            <a:rPr lang="pl-PL" i="1" dirty="0" smtClean="0"/>
            <a:t>B – czas poświęcony na działalność B+R na obiektach infrastruktury badawczej wyrażony liczbowo (1 = pracownik poświęca &gt;=90% czasu swojego zatrudnienia na B+R)</a:t>
          </a:r>
          <a:endParaRPr lang="pl-PL" dirty="0"/>
        </a:p>
      </dgm:t>
    </dgm:pt>
    <dgm:pt modelId="{AF48CFB1-DC1D-4E81-A132-0437CFE8842F}" type="parTrans" cxnId="{4C1B18CA-050E-4F49-8C38-19893B56E85A}">
      <dgm:prSet/>
      <dgm:spPr/>
      <dgm:t>
        <a:bodyPr/>
        <a:lstStyle/>
        <a:p>
          <a:endParaRPr lang="pl-PL"/>
        </a:p>
      </dgm:t>
    </dgm:pt>
    <dgm:pt modelId="{0AEDBCB5-40CC-48E9-B52B-8FC088364B27}" type="sibTrans" cxnId="{4C1B18CA-050E-4F49-8C38-19893B56E85A}">
      <dgm:prSet/>
      <dgm:spPr/>
      <dgm:t>
        <a:bodyPr/>
        <a:lstStyle/>
        <a:p>
          <a:endParaRPr lang="pl-PL"/>
        </a:p>
      </dgm:t>
    </dgm:pt>
    <dgm:pt modelId="{40672850-E7A3-43FB-AE3A-10AA898BD25B}">
      <dgm:prSet/>
      <dgm:spPr/>
      <dgm:t>
        <a:bodyPr/>
        <a:lstStyle/>
        <a:p>
          <a:pPr algn="just"/>
          <a:r>
            <a:rPr lang="pl-PL" i="1" dirty="0" smtClean="0"/>
            <a:t>R – część roku obliczeniowego (1=pełny rok obliczeniowy)</a:t>
          </a:r>
          <a:endParaRPr lang="pl-PL" dirty="0"/>
        </a:p>
      </dgm:t>
    </dgm:pt>
    <dgm:pt modelId="{557C8DA8-041C-4B7E-A8F8-47B20F351AC6}" type="parTrans" cxnId="{BFABDF1A-CFD5-4A42-980F-74953F127EC6}">
      <dgm:prSet/>
      <dgm:spPr/>
      <dgm:t>
        <a:bodyPr/>
        <a:lstStyle/>
        <a:p>
          <a:endParaRPr lang="pl-PL"/>
        </a:p>
      </dgm:t>
    </dgm:pt>
    <dgm:pt modelId="{58F7CC8E-1695-42CE-A6EE-3354A65CC4B2}" type="sibTrans" cxnId="{BFABDF1A-CFD5-4A42-980F-74953F127EC6}">
      <dgm:prSet/>
      <dgm:spPr/>
      <dgm:t>
        <a:bodyPr/>
        <a:lstStyle/>
        <a:p>
          <a:endParaRPr lang="pl-PL"/>
        </a:p>
      </dgm:t>
    </dgm:pt>
    <dgm:pt modelId="{EACE96BA-5DED-445F-8EED-8F2B8D2F3289}">
      <dgm:prSet phldrT="[Tekst]"/>
      <dgm:spPr/>
      <dgm:t>
        <a:bodyPr/>
        <a:lstStyle/>
        <a:p>
          <a:pPr algn="just"/>
          <a:r>
            <a:rPr lang="pl-PL" i="1" dirty="0" smtClean="0"/>
            <a:t>gdzie:</a:t>
          </a:r>
          <a:endParaRPr lang="pl-PL" dirty="0"/>
        </a:p>
      </dgm:t>
    </dgm:pt>
    <dgm:pt modelId="{CDC082BC-DEB0-4F02-A25D-247E5A24F147}" type="parTrans" cxnId="{AE18CCD3-9FC9-4C15-9057-BA5504DDEEEA}">
      <dgm:prSet/>
      <dgm:spPr/>
      <dgm:t>
        <a:bodyPr/>
        <a:lstStyle/>
        <a:p>
          <a:endParaRPr lang="pl-PL"/>
        </a:p>
      </dgm:t>
    </dgm:pt>
    <dgm:pt modelId="{46F1BD54-372D-410A-B62D-5D5A768917D9}" type="sibTrans" cxnId="{AE18CCD3-9FC9-4C15-9057-BA5504DDEEEA}">
      <dgm:prSet/>
      <dgm:spPr/>
      <dgm:t>
        <a:bodyPr/>
        <a:lstStyle/>
        <a:p>
          <a:endParaRPr lang="pl-PL"/>
        </a:p>
      </dgm:t>
    </dgm:pt>
    <dgm:pt modelId="{9F0B2B90-3795-4635-82C6-9BFDF10881F1}">
      <dgm:prSet phldrT="[Tekst]"/>
      <dgm:spPr/>
      <dgm:t>
        <a:bodyPr/>
        <a:lstStyle/>
        <a:p>
          <a:r>
            <a:rPr lang="pl-PL" u="sng" dirty="0" smtClean="0"/>
            <a:t>Przykład 2:</a:t>
          </a:r>
          <a:endParaRPr lang="pl-PL" dirty="0"/>
        </a:p>
      </dgm:t>
    </dgm:pt>
    <dgm:pt modelId="{6D512B74-2399-4ED8-A2B4-A8A6E963191D}" type="parTrans" cxnId="{5D2F421E-50E9-49BD-9095-D0B4579D2A13}">
      <dgm:prSet/>
      <dgm:spPr/>
      <dgm:t>
        <a:bodyPr/>
        <a:lstStyle/>
        <a:p>
          <a:endParaRPr lang="pl-PL"/>
        </a:p>
      </dgm:t>
    </dgm:pt>
    <dgm:pt modelId="{4A71ED23-BAC3-4F2F-BF2C-F381C97CCBEC}" type="sibTrans" cxnId="{5D2F421E-50E9-49BD-9095-D0B4579D2A13}">
      <dgm:prSet/>
      <dgm:spPr/>
      <dgm:t>
        <a:bodyPr/>
        <a:lstStyle/>
        <a:p>
          <a:endParaRPr lang="pl-PL"/>
        </a:p>
      </dgm:t>
    </dgm:pt>
    <dgm:pt modelId="{1BCF1F2D-AB8A-4726-8C49-3854D7E766D4}">
      <dgm:prSet phldrT="[Tekst]"/>
      <dgm:spPr/>
      <dgm:t>
        <a:bodyPr/>
        <a:lstStyle/>
        <a:p>
          <a:pPr algn="l"/>
          <a:endParaRPr lang="pl-PL" dirty="0"/>
        </a:p>
      </dgm:t>
    </dgm:pt>
    <dgm:pt modelId="{C7B3DA63-770D-48AE-A839-4E098EDF0B54}" type="parTrans" cxnId="{A490FDB3-7D09-48E6-9D72-1C82045DF334}">
      <dgm:prSet/>
      <dgm:spPr/>
      <dgm:t>
        <a:bodyPr/>
        <a:lstStyle/>
        <a:p>
          <a:endParaRPr lang="pl-PL"/>
        </a:p>
      </dgm:t>
    </dgm:pt>
    <dgm:pt modelId="{D4ABDC70-CD52-4C60-9974-BA032458E9EB}" type="sibTrans" cxnId="{A490FDB3-7D09-48E6-9D72-1C82045DF334}">
      <dgm:prSet/>
      <dgm:spPr/>
      <dgm:t>
        <a:bodyPr/>
        <a:lstStyle/>
        <a:p>
          <a:endParaRPr lang="pl-PL"/>
        </a:p>
      </dgm:t>
    </dgm:pt>
    <dgm:pt modelId="{9A09AC2D-083F-457E-82B7-0B021F7F4B11}">
      <dgm:prSet phldrT="[Tekst]"/>
      <dgm:spPr/>
      <dgm:t>
        <a:bodyPr/>
        <a:lstStyle/>
        <a:p>
          <a:pPr algn="l"/>
          <a:endParaRPr lang="pl-PL" dirty="0"/>
        </a:p>
      </dgm:t>
    </dgm:pt>
    <dgm:pt modelId="{146B68E7-173E-4E33-BD7F-49A04D3C23BA}" type="parTrans" cxnId="{612D57E8-8DE0-4B80-8E5D-EB9094AD502F}">
      <dgm:prSet/>
      <dgm:spPr/>
      <dgm:t>
        <a:bodyPr/>
        <a:lstStyle/>
        <a:p>
          <a:endParaRPr lang="pl-PL"/>
        </a:p>
      </dgm:t>
    </dgm:pt>
    <dgm:pt modelId="{345480F5-6D79-4231-BC6E-37E1D7AEE390}" type="sibTrans" cxnId="{612D57E8-8DE0-4B80-8E5D-EB9094AD502F}">
      <dgm:prSet/>
      <dgm:spPr/>
      <dgm:t>
        <a:bodyPr/>
        <a:lstStyle/>
        <a:p>
          <a:endParaRPr lang="pl-PL"/>
        </a:p>
      </dgm:t>
    </dgm:pt>
    <dgm:pt modelId="{A2BFABD1-8024-4524-97DC-83B475482C95}">
      <dgm:prSet phldrT="[Tekst]"/>
      <dgm:spPr/>
      <dgm:t>
        <a:bodyPr/>
        <a:lstStyle/>
        <a:p>
          <a:pPr algn="l"/>
          <a:r>
            <a:rPr lang="pl-PL" dirty="0" smtClean="0"/>
            <a:t>Punktacja:</a:t>
          </a:r>
          <a:endParaRPr lang="pl-PL" dirty="0"/>
        </a:p>
      </dgm:t>
    </dgm:pt>
    <dgm:pt modelId="{EE1788F4-9690-4BCA-9D41-0B1E6352F852}" type="parTrans" cxnId="{A10B0043-53CE-4F4C-8C52-6FD292E6603E}">
      <dgm:prSet/>
      <dgm:spPr/>
      <dgm:t>
        <a:bodyPr/>
        <a:lstStyle/>
        <a:p>
          <a:endParaRPr lang="pl-PL"/>
        </a:p>
      </dgm:t>
    </dgm:pt>
    <dgm:pt modelId="{6DDC5381-1BD5-4E7D-8312-6637828E4D44}" type="sibTrans" cxnId="{A10B0043-53CE-4F4C-8C52-6FD292E6603E}">
      <dgm:prSet/>
      <dgm:spPr/>
      <dgm:t>
        <a:bodyPr/>
        <a:lstStyle/>
        <a:p>
          <a:endParaRPr lang="pl-PL"/>
        </a:p>
      </dgm:t>
    </dgm:pt>
    <dgm:pt modelId="{23F10F54-4DBA-4A48-859A-26CB81701F81}">
      <dgm:prSet phldrT="[Tekst]"/>
      <dgm:spPr/>
      <dgm:t>
        <a:bodyPr/>
        <a:lstStyle/>
        <a:p>
          <a:pPr algn="just"/>
          <a:r>
            <a:rPr lang="pl-PL" dirty="0" smtClean="0"/>
            <a:t>Pracownik zatrudniony na czas nieokreślony na ¾ etatu, który przez okres 18 miesięcy będzie prowadził prace B+R na obiektach infrastruktury badawczej, poświęcając na to ½  swojego czasu pracy w jednostce naukowej:</a:t>
          </a:r>
          <a:endParaRPr lang="pl-PL" dirty="0"/>
        </a:p>
      </dgm:t>
    </dgm:pt>
    <dgm:pt modelId="{8C0B8A82-2B6E-496A-A688-3206F32678AE}" type="parTrans" cxnId="{0141CF41-290E-4E7A-AF96-9CF53C5ACECE}">
      <dgm:prSet/>
      <dgm:spPr/>
      <dgm:t>
        <a:bodyPr/>
        <a:lstStyle/>
        <a:p>
          <a:endParaRPr lang="pl-PL"/>
        </a:p>
      </dgm:t>
    </dgm:pt>
    <dgm:pt modelId="{45176843-2B15-48D2-A5C1-80F79058DE28}" type="sibTrans" cxnId="{0141CF41-290E-4E7A-AF96-9CF53C5ACECE}">
      <dgm:prSet/>
      <dgm:spPr/>
      <dgm:t>
        <a:bodyPr/>
        <a:lstStyle/>
        <a:p>
          <a:endParaRPr lang="pl-PL"/>
        </a:p>
      </dgm:t>
    </dgm:pt>
    <dgm:pt modelId="{7B696CFD-4831-4BFF-AA31-63B2F60336C2}">
      <dgm:prSet phldrT="[Tekst]"/>
      <dgm:spPr/>
      <dgm:t>
        <a:bodyPr/>
        <a:lstStyle/>
        <a:p>
          <a:pPr algn="l"/>
          <a:r>
            <a:rPr lang="pl-PL" dirty="0" smtClean="0"/>
            <a:t>Wartości liczbowe należy podać z dokładnością do dwóch miejsc po przecinku.</a:t>
          </a:r>
          <a:endParaRPr lang="pl-PL" dirty="0"/>
        </a:p>
      </dgm:t>
    </dgm:pt>
    <dgm:pt modelId="{0E29B14C-DF88-47A6-B2FD-0B26149B9668}" type="parTrans" cxnId="{11A73BA3-CAE7-49A0-A1DA-66404BFC6948}">
      <dgm:prSet/>
      <dgm:spPr/>
      <dgm:t>
        <a:bodyPr/>
        <a:lstStyle/>
        <a:p>
          <a:endParaRPr lang="pl-PL"/>
        </a:p>
      </dgm:t>
    </dgm:pt>
    <dgm:pt modelId="{86D0F502-C730-4373-9593-ECA6C0F7AF2A}" type="sibTrans" cxnId="{11A73BA3-CAE7-49A0-A1DA-66404BFC6948}">
      <dgm:prSet/>
      <dgm:spPr/>
      <dgm:t>
        <a:bodyPr/>
        <a:lstStyle/>
        <a:p>
          <a:endParaRPr lang="pl-PL"/>
        </a:p>
      </dgm:t>
    </dgm:pt>
    <dgm:pt modelId="{D36260D6-6E76-4AAD-8908-7713DF25DFBF}">
      <dgm:prSet phldrT="[Tekst]"/>
      <dgm:spPr/>
      <dgm:t>
        <a:bodyPr/>
        <a:lstStyle/>
        <a:p>
          <a:pPr algn="l"/>
          <a:endParaRPr lang="pl-PL" dirty="0"/>
        </a:p>
      </dgm:t>
    </dgm:pt>
    <dgm:pt modelId="{358D16C7-9F5B-4D3E-9446-E9BDFC8F80B0}" type="parTrans" cxnId="{AAEA47C6-9741-4414-984C-F62AEA0CC1E9}">
      <dgm:prSet/>
      <dgm:spPr/>
      <dgm:t>
        <a:bodyPr/>
        <a:lstStyle/>
        <a:p>
          <a:endParaRPr lang="pl-PL"/>
        </a:p>
      </dgm:t>
    </dgm:pt>
    <dgm:pt modelId="{6F9DF35A-76E0-41EE-A162-9AB09DFF10AF}" type="sibTrans" cxnId="{AAEA47C6-9741-4414-984C-F62AEA0CC1E9}">
      <dgm:prSet/>
      <dgm:spPr/>
      <dgm:t>
        <a:bodyPr/>
        <a:lstStyle/>
        <a:p>
          <a:endParaRPr lang="pl-PL"/>
        </a:p>
      </dgm:t>
    </dgm:pt>
    <dgm:pt modelId="{5C5598A2-D152-4081-B637-7A9AAEB9D9D9}">
      <dgm:prSet phldrT="[Tekst]"/>
      <dgm:spPr/>
      <dgm:t>
        <a:bodyPr/>
        <a:lstStyle/>
        <a:p>
          <a:pPr algn="l"/>
          <a:endParaRPr lang="pl-PL" dirty="0"/>
        </a:p>
      </dgm:t>
    </dgm:pt>
    <dgm:pt modelId="{DD2BFCC1-7D4C-4CCD-B169-54668BE1971D}" type="parTrans" cxnId="{5311C0C1-04F2-4613-B3B0-22C6DE7DB291}">
      <dgm:prSet/>
      <dgm:spPr/>
      <dgm:t>
        <a:bodyPr/>
        <a:lstStyle/>
        <a:p>
          <a:endParaRPr lang="pl-PL"/>
        </a:p>
      </dgm:t>
    </dgm:pt>
    <dgm:pt modelId="{C9116734-4897-4C4A-B595-AD5C49218987}" type="sibTrans" cxnId="{5311C0C1-04F2-4613-B3B0-22C6DE7DB291}">
      <dgm:prSet/>
      <dgm:spPr/>
      <dgm:t>
        <a:bodyPr/>
        <a:lstStyle/>
        <a:p>
          <a:endParaRPr lang="pl-PL"/>
        </a:p>
      </dgm:t>
    </dgm:pt>
    <dgm:pt modelId="{F59259FE-56BA-49B8-9E88-B956DEE2503B}">
      <dgm:prSet/>
      <dgm:spPr/>
      <dgm:t>
        <a:bodyPr/>
        <a:lstStyle/>
        <a:p>
          <a:pPr algn="l"/>
          <a:r>
            <a:rPr lang="pl-PL" dirty="0" smtClean="0"/>
            <a:t>5-10 naukowców – </a:t>
          </a:r>
          <a:r>
            <a:rPr lang="pl-PL" b="1" dirty="0" smtClean="0"/>
            <a:t>10 pkt.</a:t>
          </a:r>
          <a:endParaRPr lang="pl-PL" dirty="0"/>
        </a:p>
      </dgm:t>
    </dgm:pt>
    <dgm:pt modelId="{620D90B5-E190-4CF0-AE77-219474F5B0E5}" type="parTrans" cxnId="{CA4AE09B-9A0A-487E-8C40-9EBCDFA15B08}">
      <dgm:prSet/>
      <dgm:spPr/>
      <dgm:t>
        <a:bodyPr/>
        <a:lstStyle/>
        <a:p>
          <a:endParaRPr lang="pl-PL"/>
        </a:p>
      </dgm:t>
    </dgm:pt>
    <dgm:pt modelId="{A039F579-EADA-4FE4-A6CE-6E15BF534EB6}" type="sibTrans" cxnId="{CA4AE09B-9A0A-487E-8C40-9EBCDFA15B08}">
      <dgm:prSet/>
      <dgm:spPr/>
      <dgm:t>
        <a:bodyPr/>
        <a:lstStyle/>
        <a:p>
          <a:endParaRPr lang="pl-PL"/>
        </a:p>
      </dgm:t>
    </dgm:pt>
    <dgm:pt modelId="{0CF5B0C7-6E13-43DA-A31B-C4B1C5E76181}">
      <dgm:prSet/>
      <dgm:spPr/>
      <dgm:t>
        <a:bodyPr/>
        <a:lstStyle/>
        <a:p>
          <a:r>
            <a:rPr lang="pl-PL" dirty="0" smtClean="0"/>
            <a:t>11-15 naukowców – </a:t>
          </a:r>
          <a:r>
            <a:rPr lang="pl-PL" b="1" dirty="0" smtClean="0"/>
            <a:t>20 pkt.</a:t>
          </a:r>
          <a:endParaRPr lang="pl-PL" dirty="0"/>
        </a:p>
      </dgm:t>
    </dgm:pt>
    <dgm:pt modelId="{DD0D5C69-A50E-4C26-B7A5-2949952F5B58}" type="parTrans" cxnId="{6CB0EDBA-3E65-4EB6-9E20-6FC9EBE6E6BF}">
      <dgm:prSet/>
      <dgm:spPr/>
      <dgm:t>
        <a:bodyPr/>
        <a:lstStyle/>
        <a:p>
          <a:endParaRPr lang="pl-PL"/>
        </a:p>
      </dgm:t>
    </dgm:pt>
    <dgm:pt modelId="{F6F1B7B5-39FF-4A6D-8A31-5D3A5378360C}" type="sibTrans" cxnId="{6CB0EDBA-3E65-4EB6-9E20-6FC9EBE6E6BF}">
      <dgm:prSet/>
      <dgm:spPr/>
      <dgm:t>
        <a:bodyPr/>
        <a:lstStyle/>
        <a:p>
          <a:endParaRPr lang="pl-PL"/>
        </a:p>
      </dgm:t>
    </dgm:pt>
    <dgm:pt modelId="{14F5589D-8D4A-40CA-944D-E568F74AA372}">
      <dgm:prSet/>
      <dgm:spPr/>
      <dgm:t>
        <a:bodyPr/>
        <a:lstStyle/>
        <a:p>
          <a:r>
            <a:rPr lang="pl-PL" dirty="0" smtClean="0"/>
            <a:t>16-20 naukowców – </a:t>
          </a:r>
          <a:r>
            <a:rPr lang="pl-PL" b="1" dirty="0" smtClean="0"/>
            <a:t>25 pkt.</a:t>
          </a:r>
          <a:endParaRPr lang="pl-PL" dirty="0"/>
        </a:p>
      </dgm:t>
    </dgm:pt>
    <dgm:pt modelId="{37D28AD1-B76F-4C64-A5E9-AF869C53CE72}" type="parTrans" cxnId="{F846197C-DECC-462C-BB0F-ED18661154E4}">
      <dgm:prSet/>
      <dgm:spPr/>
      <dgm:t>
        <a:bodyPr/>
        <a:lstStyle/>
        <a:p>
          <a:endParaRPr lang="pl-PL"/>
        </a:p>
      </dgm:t>
    </dgm:pt>
    <dgm:pt modelId="{03AF56C3-017E-4129-A21C-804D2DAEFBB0}" type="sibTrans" cxnId="{F846197C-DECC-462C-BB0F-ED18661154E4}">
      <dgm:prSet/>
      <dgm:spPr/>
      <dgm:t>
        <a:bodyPr/>
        <a:lstStyle/>
        <a:p>
          <a:endParaRPr lang="pl-PL"/>
        </a:p>
      </dgm:t>
    </dgm:pt>
    <dgm:pt modelId="{6888F675-7318-49DA-AFAF-35E3FF469B1A}">
      <dgm:prSet/>
      <dgm:spPr/>
      <dgm:t>
        <a:bodyPr/>
        <a:lstStyle/>
        <a:p>
          <a:r>
            <a:rPr lang="pl-PL" dirty="0" smtClean="0"/>
            <a:t>powyżej 20 naukowców – </a:t>
          </a:r>
          <a:r>
            <a:rPr lang="pl-PL" b="1" dirty="0" smtClean="0"/>
            <a:t>30 pkt.</a:t>
          </a:r>
          <a:endParaRPr lang="pl-PL" dirty="0"/>
        </a:p>
      </dgm:t>
    </dgm:pt>
    <dgm:pt modelId="{B535C819-7B61-4CF1-B0FE-77F1AFCE0B10}" type="parTrans" cxnId="{097FFF9A-C0B1-4721-8ABA-DB722FA9E0A2}">
      <dgm:prSet/>
      <dgm:spPr/>
      <dgm:t>
        <a:bodyPr/>
        <a:lstStyle/>
        <a:p>
          <a:endParaRPr lang="pl-PL"/>
        </a:p>
      </dgm:t>
    </dgm:pt>
    <dgm:pt modelId="{47863715-2C5E-4CAE-AD8A-2EE531B65ADB}" type="sibTrans" cxnId="{097FFF9A-C0B1-4721-8ABA-DB722FA9E0A2}">
      <dgm:prSet/>
      <dgm:spPr/>
      <dgm:t>
        <a:bodyPr/>
        <a:lstStyle/>
        <a:p>
          <a:endParaRPr lang="pl-PL"/>
        </a:p>
      </dgm:t>
    </dgm:pt>
    <dgm:pt modelId="{9880A8DC-28F9-4AB3-8970-A575B2E731FC}">
      <dgm:prSet/>
      <dgm:spPr/>
      <dgm:t>
        <a:bodyPr/>
        <a:lstStyle/>
        <a:p>
          <a:r>
            <a:rPr lang="pl-PL" dirty="0" smtClean="0"/>
            <a:t>UWAGA:</a:t>
          </a:r>
          <a:endParaRPr lang="pl-PL" dirty="0"/>
        </a:p>
      </dgm:t>
    </dgm:pt>
    <dgm:pt modelId="{6D795373-0569-414F-AFC3-528EBE7F6228}" type="parTrans" cxnId="{073311BB-AFE9-46F2-8752-8E19F90B628B}">
      <dgm:prSet/>
      <dgm:spPr/>
      <dgm:t>
        <a:bodyPr/>
        <a:lstStyle/>
        <a:p>
          <a:endParaRPr lang="pl-PL"/>
        </a:p>
      </dgm:t>
    </dgm:pt>
    <dgm:pt modelId="{1D00C25D-55A8-46D3-AFB9-1C43619199F7}" type="sibTrans" cxnId="{073311BB-AFE9-46F2-8752-8E19F90B628B}">
      <dgm:prSet/>
      <dgm:spPr/>
      <dgm:t>
        <a:bodyPr/>
        <a:lstStyle/>
        <a:p>
          <a:endParaRPr lang="pl-PL"/>
        </a:p>
      </dgm:t>
    </dgm:pt>
    <dgm:pt modelId="{64C2E6B5-8F42-4A57-AD5C-6F62EAA8EAC7}">
      <dgm:prSet/>
      <dgm:spPr/>
      <dgm:t>
        <a:bodyPr/>
        <a:lstStyle/>
        <a:p>
          <a:r>
            <a:rPr lang="x-none" dirty="0" smtClean="0"/>
            <a:t>Bardziej stosowne byłoby przyznawanie punktów za dodatkowo wygenerowane miejsca pracy dla pracowników B+R. Ostatecznie chodzi o zwiększenie rentowności publicznych instytucji B+R.</a:t>
          </a:r>
          <a:endParaRPr lang="pl-PL" dirty="0"/>
        </a:p>
      </dgm:t>
    </dgm:pt>
    <dgm:pt modelId="{B4849DE8-FAB1-428B-B374-9AC83CFAFBE9}" type="parTrans" cxnId="{8AD29E0E-E902-44FA-9EE0-CEDF44DE6F4B}">
      <dgm:prSet/>
      <dgm:spPr/>
      <dgm:t>
        <a:bodyPr/>
        <a:lstStyle/>
        <a:p>
          <a:endParaRPr lang="pl-PL"/>
        </a:p>
      </dgm:t>
    </dgm:pt>
    <dgm:pt modelId="{05087A5E-9A9C-46E2-9114-9352979320EB}" type="sibTrans" cxnId="{8AD29E0E-E902-44FA-9EE0-CEDF44DE6F4B}">
      <dgm:prSet/>
      <dgm:spPr/>
      <dgm:t>
        <a:bodyPr/>
        <a:lstStyle/>
        <a:p>
          <a:endParaRPr lang="pl-PL"/>
        </a:p>
      </dgm:t>
    </dgm:pt>
    <dgm:pt modelId="{E450AE98-814C-4056-8BEB-345C50FD35A6}">
      <dgm:prSet/>
      <dgm:spPr/>
      <dgm:t>
        <a:bodyPr/>
        <a:lstStyle/>
        <a:p>
          <a:r>
            <a:rPr lang="pl-PL" dirty="0" smtClean="0"/>
            <a:t>Uwaga nieuwzględniona</a:t>
          </a:r>
          <a:endParaRPr lang="pl-PL" dirty="0"/>
        </a:p>
      </dgm:t>
    </dgm:pt>
    <dgm:pt modelId="{4076F370-85E7-4B5F-8307-0816933D3FE6}" type="parTrans" cxnId="{37641DF8-030E-4A32-8A2A-015BD9346A2A}">
      <dgm:prSet/>
      <dgm:spPr/>
      <dgm:t>
        <a:bodyPr/>
        <a:lstStyle/>
        <a:p>
          <a:endParaRPr lang="pl-PL"/>
        </a:p>
      </dgm:t>
    </dgm:pt>
    <dgm:pt modelId="{CFD67CBA-F574-496C-B469-40B82B4C1250}" type="sibTrans" cxnId="{37641DF8-030E-4A32-8A2A-015BD9346A2A}">
      <dgm:prSet/>
      <dgm:spPr/>
      <dgm:t>
        <a:bodyPr/>
        <a:lstStyle/>
        <a:p>
          <a:endParaRPr lang="pl-PL"/>
        </a:p>
      </dgm:t>
    </dgm:pt>
    <dgm:pt modelId="{243CF646-FB2A-4A40-97EC-F819FE7DFDF7}" type="pres">
      <dgm:prSet presAssocID="{92DE9CCD-1B85-4B0D-8F58-E4A474E309FC}" presName="linear" presStyleCnt="0">
        <dgm:presLayoutVars>
          <dgm:animLvl val="lvl"/>
          <dgm:resizeHandles val="exact"/>
        </dgm:presLayoutVars>
      </dgm:prSet>
      <dgm:spPr/>
      <dgm:t>
        <a:bodyPr/>
        <a:lstStyle/>
        <a:p>
          <a:endParaRPr lang="pl-PL"/>
        </a:p>
      </dgm:t>
    </dgm:pt>
    <dgm:pt modelId="{76D4EFBA-B9C9-4332-8935-97F0F240C960}" type="pres">
      <dgm:prSet presAssocID="{247CA7BE-C9F7-4DF5-A946-79C0A026A437}" presName="parentText" presStyleLbl="node1" presStyleIdx="0" presStyleCnt="6">
        <dgm:presLayoutVars>
          <dgm:chMax val="0"/>
          <dgm:bulletEnabled val="1"/>
        </dgm:presLayoutVars>
      </dgm:prSet>
      <dgm:spPr/>
      <dgm:t>
        <a:bodyPr/>
        <a:lstStyle/>
        <a:p>
          <a:endParaRPr lang="pl-PL"/>
        </a:p>
      </dgm:t>
    </dgm:pt>
    <dgm:pt modelId="{81734065-65B4-4710-A618-7B2BEAE0A758}" type="pres">
      <dgm:prSet presAssocID="{247CA7BE-C9F7-4DF5-A946-79C0A026A437}" presName="childText" presStyleLbl="revTx" presStyleIdx="0" presStyleCnt="5">
        <dgm:presLayoutVars>
          <dgm:bulletEnabled val="1"/>
        </dgm:presLayoutVars>
      </dgm:prSet>
      <dgm:spPr/>
      <dgm:t>
        <a:bodyPr/>
        <a:lstStyle/>
        <a:p>
          <a:endParaRPr lang="pl-PL"/>
        </a:p>
      </dgm:t>
    </dgm:pt>
    <dgm:pt modelId="{247F5C50-5822-45BD-BCFE-4EE25DAEEAE0}" type="pres">
      <dgm:prSet presAssocID="{2181508F-AE06-401D-97B3-6AE7E126EEBC}" presName="parentText" presStyleLbl="node1" presStyleIdx="1" presStyleCnt="6">
        <dgm:presLayoutVars>
          <dgm:chMax val="0"/>
          <dgm:bulletEnabled val="1"/>
        </dgm:presLayoutVars>
      </dgm:prSet>
      <dgm:spPr/>
      <dgm:t>
        <a:bodyPr/>
        <a:lstStyle/>
        <a:p>
          <a:endParaRPr lang="pl-PL"/>
        </a:p>
      </dgm:t>
    </dgm:pt>
    <dgm:pt modelId="{07353ADE-8972-4696-9C70-3DF4482177FE}" type="pres">
      <dgm:prSet presAssocID="{2181508F-AE06-401D-97B3-6AE7E126EEBC}" presName="childText" presStyleLbl="revTx" presStyleIdx="1" presStyleCnt="5">
        <dgm:presLayoutVars>
          <dgm:bulletEnabled val="1"/>
        </dgm:presLayoutVars>
      </dgm:prSet>
      <dgm:spPr/>
      <dgm:t>
        <a:bodyPr/>
        <a:lstStyle/>
        <a:p>
          <a:endParaRPr lang="pl-PL"/>
        </a:p>
      </dgm:t>
    </dgm:pt>
    <dgm:pt modelId="{3FCA8CFB-7770-44B9-BE5D-C63B9D904148}" type="pres">
      <dgm:prSet presAssocID="{9F0B2B90-3795-4635-82C6-9BFDF10881F1}" presName="parentText" presStyleLbl="node1" presStyleIdx="2" presStyleCnt="6">
        <dgm:presLayoutVars>
          <dgm:chMax val="0"/>
          <dgm:bulletEnabled val="1"/>
        </dgm:presLayoutVars>
      </dgm:prSet>
      <dgm:spPr/>
      <dgm:t>
        <a:bodyPr/>
        <a:lstStyle/>
        <a:p>
          <a:endParaRPr lang="pl-PL"/>
        </a:p>
      </dgm:t>
    </dgm:pt>
    <dgm:pt modelId="{4A22AC13-22B1-4418-8E72-79D59E6DAC89}" type="pres">
      <dgm:prSet presAssocID="{9F0B2B90-3795-4635-82C6-9BFDF10881F1}" presName="childText" presStyleLbl="revTx" presStyleIdx="2" presStyleCnt="5" custLinFactNeighborX="-1149" custLinFactNeighborY="10620">
        <dgm:presLayoutVars>
          <dgm:bulletEnabled val="1"/>
        </dgm:presLayoutVars>
      </dgm:prSet>
      <dgm:spPr/>
      <dgm:t>
        <a:bodyPr/>
        <a:lstStyle/>
        <a:p>
          <a:endParaRPr lang="pl-PL"/>
        </a:p>
      </dgm:t>
    </dgm:pt>
    <dgm:pt modelId="{684C1943-5BCE-49DE-A600-B55D68F852B5}" type="pres">
      <dgm:prSet presAssocID="{A2BFABD1-8024-4524-97DC-83B475482C95}" presName="parentText" presStyleLbl="node1" presStyleIdx="3" presStyleCnt="6">
        <dgm:presLayoutVars>
          <dgm:chMax val="0"/>
          <dgm:bulletEnabled val="1"/>
        </dgm:presLayoutVars>
      </dgm:prSet>
      <dgm:spPr/>
      <dgm:t>
        <a:bodyPr/>
        <a:lstStyle/>
        <a:p>
          <a:endParaRPr lang="pl-PL"/>
        </a:p>
      </dgm:t>
    </dgm:pt>
    <dgm:pt modelId="{5D9F11AF-6F97-4034-94D8-CFEB098E0307}" type="pres">
      <dgm:prSet presAssocID="{A2BFABD1-8024-4524-97DC-83B475482C95}" presName="childText" presStyleLbl="revTx" presStyleIdx="3" presStyleCnt="5">
        <dgm:presLayoutVars>
          <dgm:bulletEnabled val="1"/>
        </dgm:presLayoutVars>
      </dgm:prSet>
      <dgm:spPr/>
      <dgm:t>
        <a:bodyPr/>
        <a:lstStyle/>
        <a:p>
          <a:endParaRPr lang="pl-PL"/>
        </a:p>
      </dgm:t>
    </dgm:pt>
    <dgm:pt modelId="{8CE83F95-0A62-4517-8226-304833744E19}" type="pres">
      <dgm:prSet presAssocID="{9880A8DC-28F9-4AB3-8970-A575B2E731FC}" presName="parentText" presStyleLbl="node1" presStyleIdx="4" presStyleCnt="6">
        <dgm:presLayoutVars>
          <dgm:chMax val="0"/>
          <dgm:bulletEnabled val="1"/>
        </dgm:presLayoutVars>
      </dgm:prSet>
      <dgm:spPr/>
      <dgm:t>
        <a:bodyPr/>
        <a:lstStyle/>
        <a:p>
          <a:endParaRPr lang="pl-PL"/>
        </a:p>
      </dgm:t>
    </dgm:pt>
    <dgm:pt modelId="{A60582F0-5721-4222-9B53-30CF4B95EC3B}" type="pres">
      <dgm:prSet presAssocID="{9880A8DC-28F9-4AB3-8970-A575B2E731FC}" presName="childText" presStyleLbl="revTx" presStyleIdx="4" presStyleCnt="5">
        <dgm:presLayoutVars>
          <dgm:bulletEnabled val="1"/>
        </dgm:presLayoutVars>
      </dgm:prSet>
      <dgm:spPr/>
      <dgm:t>
        <a:bodyPr/>
        <a:lstStyle/>
        <a:p>
          <a:endParaRPr lang="pl-PL"/>
        </a:p>
      </dgm:t>
    </dgm:pt>
    <dgm:pt modelId="{810F2783-EAED-43BC-A07A-FFFF502485B8}" type="pres">
      <dgm:prSet presAssocID="{E450AE98-814C-4056-8BEB-345C50FD35A6}" presName="parentText" presStyleLbl="node1" presStyleIdx="5" presStyleCnt="6">
        <dgm:presLayoutVars>
          <dgm:chMax val="0"/>
          <dgm:bulletEnabled val="1"/>
        </dgm:presLayoutVars>
      </dgm:prSet>
      <dgm:spPr/>
      <dgm:t>
        <a:bodyPr/>
        <a:lstStyle/>
        <a:p>
          <a:endParaRPr lang="pl-PL"/>
        </a:p>
      </dgm:t>
    </dgm:pt>
  </dgm:ptLst>
  <dgm:cxnLst>
    <dgm:cxn modelId="{EF2357CB-47AD-4C3E-B5CB-1A92B4EEC021}" type="presOf" srcId="{0CF5B0C7-6E13-43DA-A31B-C4B1C5E76181}" destId="{5D9F11AF-6F97-4034-94D8-CFEB098E0307}" srcOrd="0" destOrd="1" presId="urn:microsoft.com/office/officeart/2005/8/layout/vList2"/>
    <dgm:cxn modelId="{612D57E8-8DE0-4B80-8E5D-EB9094AD502F}" srcId="{2181508F-AE06-401D-97B3-6AE7E126EEBC}" destId="{9A09AC2D-083F-457E-82B7-0B021F7F4B11}" srcOrd="1" destOrd="0" parTransId="{146B68E7-173E-4E33-BD7F-49A04D3C23BA}" sibTransId="{345480F5-6D79-4231-BC6E-37E1D7AEE390}"/>
    <dgm:cxn modelId="{11A73BA3-CAE7-49A0-A1DA-66404BFC6948}" srcId="{9F0B2B90-3795-4635-82C6-9BFDF10881F1}" destId="{7B696CFD-4831-4BFF-AA31-63B2F60336C2}" srcOrd="3" destOrd="0" parTransId="{0E29B14C-DF88-47A6-B2FD-0B26149B9668}" sibTransId="{86D0F502-C730-4373-9593-ECA6C0F7AF2A}"/>
    <dgm:cxn modelId="{9AE8D1EA-0788-4269-B5E6-BE484895EE1A}" type="presOf" srcId="{CB9D91B2-8A48-4566-9F88-766A44432C7C}" destId="{81734065-65B4-4710-A618-7B2BEAE0A758}" srcOrd="0" destOrd="0" presId="urn:microsoft.com/office/officeart/2005/8/layout/vList2"/>
    <dgm:cxn modelId="{B024A5D8-4764-4709-93AF-9D80CC522557}" type="presOf" srcId="{6888F675-7318-49DA-AFAF-35E3FF469B1A}" destId="{5D9F11AF-6F97-4034-94D8-CFEB098E0307}" srcOrd="0" destOrd="3" presId="urn:microsoft.com/office/officeart/2005/8/layout/vList2"/>
    <dgm:cxn modelId="{CA4AE09B-9A0A-487E-8C40-9EBCDFA15B08}" srcId="{A2BFABD1-8024-4524-97DC-83B475482C95}" destId="{F59259FE-56BA-49B8-9E88-B956DEE2503B}" srcOrd="0" destOrd="0" parTransId="{620D90B5-E190-4CF0-AE77-219474F5B0E5}" sibTransId="{A039F579-EADA-4FE4-A6CE-6E15BF534EB6}"/>
    <dgm:cxn modelId="{00A2DB21-1B7C-4B56-8C76-3B862A5B1100}" srcId="{92DE9CCD-1B85-4B0D-8F58-E4A474E309FC}" destId="{247CA7BE-C9F7-4DF5-A946-79C0A026A437}" srcOrd="0" destOrd="0" parTransId="{F492DF2D-0D0A-42F0-B874-64D640511E5A}" sibTransId="{EDBBE4B7-AC3F-42F0-B943-8FA019F21003}"/>
    <dgm:cxn modelId="{C7CB2799-21DE-4966-ADEB-BA7E0C6EA851}" srcId="{247CA7BE-C9F7-4DF5-A946-79C0A026A437}" destId="{CB9D91B2-8A48-4566-9F88-766A44432C7C}" srcOrd="0" destOrd="0" parTransId="{FDAAB2AC-12A2-4665-81E4-AB9A67493AF5}" sibTransId="{BC1E9C50-A926-4C0A-9515-84C2A95EF0C2}"/>
    <dgm:cxn modelId="{E54CED2B-88CB-4DD3-AF51-D0FE21BA5EEA}" type="presOf" srcId="{9880A8DC-28F9-4AB3-8970-A575B2E731FC}" destId="{8CE83F95-0A62-4517-8226-304833744E19}" srcOrd="0" destOrd="0" presId="urn:microsoft.com/office/officeart/2005/8/layout/vList2"/>
    <dgm:cxn modelId="{A10B0043-53CE-4F4C-8C52-6FD292E6603E}" srcId="{92DE9CCD-1B85-4B0D-8F58-E4A474E309FC}" destId="{A2BFABD1-8024-4524-97DC-83B475482C95}" srcOrd="3" destOrd="0" parTransId="{EE1788F4-9690-4BCA-9D41-0B1E6352F852}" sibTransId="{6DDC5381-1BD5-4E7D-8312-6637828E4D44}"/>
    <dgm:cxn modelId="{F2A1EB58-48B9-41F6-A2E1-F5CB21C514ED}" type="presOf" srcId="{40672850-E7A3-43FB-AE3A-10AA898BD25B}" destId="{81734065-65B4-4710-A618-7B2BEAE0A758}" srcOrd="0" destOrd="4" presId="urn:microsoft.com/office/officeart/2005/8/layout/vList2"/>
    <dgm:cxn modelId="{F846197C-DECC-462C-BB0F-ED18661154E4}" srcId="{A2BFABD1-8024-4524-97DC-83B475482C95}" destId="{14F5589D-8D4A-40CA-944D-E568F74AA372}" srcOrd="2" destOrd="0" parTransId="{37D28AD1-B76F-4C64-A5E9-AF869C53CE72}" sibTransId="{03AF56C3-017E-4129-A21C-804D2DAEFBB0}"/>
    <dgm:cxn modelId="{DB3C89BA-F27F-4172-884E-57BEA1EB005B}" type="presOf" srcId="{D36260D6-6E76-4AAD-8908-7713DF25DFBF}" destId="{4A22AC13-22B1-4418-8E72-79D59E6DAC89}" srcOrd="0" destOrd="1" presId="urn:microsoft.com/office/officeart/2005/8/layout/vList2"/>
    <dgm:cxn modelId="{3E331F0F-BA5D-49C8-9188-AC240E7182FE}" type="presOf" srcId="{92DE9CCD-1B85-4B0D-8F58-E4A474E309FC}" destId="{243CF646-FB2A-4A40-97EC-F819FE7DFDF7}" srcOrd="0" destOrd="0" presId="urn:microsoft.com/office/officeart/2005/8/layout/vList2"/>
    <dgm:cxn modelId="{C2991D43-557B-4616-B91A-CC726923B247}" type="presOf" srcId="{9A09AC2D-083F-457E-82B7-0B021F7F4B11}" destId="{07353ADE-8972-4696-9C70-3DF4482177FE}" srcOrd="0" destOrd="1" presId="urn:microsoft.com/office/officeart/2005/8/layout/vList2"/>
    <dgm:cxn modelId="{A490FDB3-7D09-48E6-9D72-1C82045DF334}" srcId="{2181508F-AE06-401D-97B3-6AE7E126EEBC}" destId="{1BCF1F2D-AB8A-4726-8C49-3854D7E766D4}" srcOrd="2" destOrd="0" parTransId="{C7B3DA63-770D-48AE-A839-4E098EDF0B54}" sibTransId="{D4ABDC70-CD52-4C60-9974-BA032458E9EB}"/>
    <dgm:cxn modelId="{8AD29E0E-E902-44FA-9EE0-CEDF44DE6F4B}" srcId="{9880A8DC-28F9-4AB3-8970-A575B2E731FC}" destId="{64C2E6B5-8F42-4A57-AD5C-6F62EAA8EAC7}" srcOrd="0" destOrd="0" parTransId="{B4849DE8-FAB1-428B-B374-9AC83CFAFBE9}" sibTransId="{05087A5E-9A9C-46E2-9114-9352979320EB}"/>
    <dgm:cxn modelId="{097FFF9A-C0B1-4721-8ABA-DB722FA9E0A2}" srcId="{A2BFABD1-8024-4524-97DC-83B475482C95}" destId="{6888F675-7318-49DA-AFAF-35E3FF469B1A}" srcOrd="3" destOrd="0" parTransId="{B535C819-7B61-4CF1-B0FE-77F1AFCE0B10}" sibTransId="{47863715-2C5E-4CAE-AD8A-2EE531B65ADB}"/>
    <dgm:cxn modelId="{A876AB30-61D4-41DB-BE3E-152E14D736F5}" type="presOf" srcId="{E450AE98-814C-4056-8BEB-345C50FD35A6}" destId="{810F2783-EAED-43BC-A07A-FFFF502485B8}" srcOrd="0" destOrd="0" presId="urn:microsoft.com/office/officeart/2005/8/layout/vList2"/>
    <dgm:cxn modelId="{CA737EBF-88D4-468E-87D9-828D32F8096B}" type="presOf" srcId="{5C5598A2-D152-4081-B637-7A9AAEB9D9D9}" destId="{4A22AC13-22B1-4418-8E72-79D59E6DAC89}" srcOrd="0" destOrd="2" presId="urn:microsoft.com/office/officeart/2005/8/layout/vList2"/>
    <dgm:cxn modelId="{B7237C21-5B1F-4E8C-A407-0D3FC3C2D51B}" type="presOf" srcId="{EACE96BA-5DED-445F-8EED-8F2B8D2F3289}" destId="{81734065-65B4-4710-A618-7B2BEAE0A758}" srcOrd="0" destOrd="1" presId="urn:microsoft.com/office/officeart/2005/8/layout/vList2"/>
    <dgm:cxn modelId="{82A6D479-9CF2-40CC-B39B-006810207832}" type="presOf" srcId="{23F10F54-4DBA-4A48-859A-26CB81701F81}" destId="{4A22AC13-22B1-4418-8E72-79D59E6DAC89}" srcOrd="0" destOrd="0" presId="urn:microsoft.com/office/officeart/2005/8/layout/vList2"/>
    <dgm:cxn modelId="{F18499A1-D348-4F2D-8D58-00EBD93EDE8D}" type="presOf" srcId="{14F5589D-8D4A-40CA-944D-E568F74AA372}" destId="{5D9F11AF-6F97-4034-94D8-CFEB098E0307}" srcOrd="0" destOrd="2" presId="urn:microsoft.com/office/officeart/2005/8/layout/vList2"/>
    <dgm:cxn modelId="{02C7C166-304F-4AB1-BFFA-FF418A3C4A12}" type="presOf" srcId="{64C2E6B5-8F42-4A57-AD5C-6F62EAA8EAC7}" destId="{A60582F0-5721-4222-9B53-30CF4B95EC3B}" srcOrd="0" destOrd="0" presId="urn:microsoft.com/office/officeart/2005/8/layout/vList2"/>
    <dgm:cxn modelId="{521BCA14-4297-429D-A2F3-BBA209A5E141}" srcId="{92DE9CCD-1B85-4B0D-8F58-E4A474E309FC}" destId="{2181508F-AE06-401D-97B3-6AE7E126EEBC}" srcOrd="1" destOrd="0" parTransId="{16D24012-5D75-41CB-B9A0-76A47F9F26BF}" sibTransId="{AA73B538-319E-4BF5-A899-02FF3C35E754}"/>
    <dgm:cxn modelId="{A91EBA6D-4B47-4AE1-A71C-36AF7F509BDE}" type="presOf" srcId="{7B696CFD-4831-4BFF-AA31-63B2F60336C2}" destId="{4A22AC13-22B1-4418-8E72-79D59E6DAC89}" srcOrd="0" destOrd="3" presId="urn:microsoft.com/office/officeart/2005/8/layout/vList2"/>
    <dgm:cxn modelId="{0141CF41-290E-4E7A-AF96-9CF53C5ACECE}" srcId="{9F0B2B90-3795-4635-82C6-9BFDF10881F1}" destId="{23F10F54-4DBA-4A48-859A-26CB81701F81}" srcOrd="0" destOrd="0" parTransId="{8C0B8A82-2B6E-496A-A688-3206F32678AE}" sibTransId="{45176843-2B15-48D2-A5C1-80F79058DE28}"/>
    <dgm:cxn modelId="{0D73EC45-F99F-4757-A893-44BF83649239}" srcId="{2181508F-AE06-401D-97B3-6AE7E126EEBC}" destId="{B150271C-3F9A-4A5A-B9A1-A22BCA4418CF}" srcOrd="0" destOrd="0" parTransId="{473942F4-ABA2-494F-9A02-7BE25CAA6BB5}" sibTransId="{CF9DEC3B-B5C6-48C6-90EA-87AA793908AE}"/>
    <dgm:cxn modelId="{78736BCA-B9D5-476F-8D0C-FE3F21FC20AA}" type="presOf" srcId="{F59259FE-56BA-49B8-9E88-B956DEE2503B}" destId="{5D9F11AF-6F97-4034-94D8-CFEB098E0307}" srcOrd="0" destOrd="0" presId="urn:microsoft.com/office/officeart/2005/8/layout/vList2"/>
    <dgm:cxn modelId="{37641DF8-030E-4A32-8A2A-015BD9346A2A}" srcId="{92DE9CCD-1B85-4B0D-8F58-E4A474E309FC}" destId="{E450AE98-814C-4056-8BEB-345C50FD35A6}" srcOrd="5" destOrd="0" parTransId="{4076F370-85E7-4B5F-8307-0816933D3FE6}" sibTransId="{CFD67CBA-F574-496C-B469-40B82B4C1250}"/>
    <dgm:cxn modelId="{33056EF9-167F-427F-A014-4BBB3D700935}" type="presOf" srcId="{B150271C-3F9A-4A5A-B9A1-A22BCA4418CF}" destId="{07353ADE-8972-4696-9C70-3DF4482177FE}" srcOrd="0" destOrd="0" presId="urn:microsoft.com/office/officeart/2005/8/layout/vList2"/>
    <dgm:cxn modelId="{BFABDF1A-CFD5-4A42-980F-74953F127EC6}" srcId="{247CA7BE-C9F7-4DF5-A946-79C0A026A437}" destId="{40672850-E7A3-43FB-AE3A-10AA898BD25B}" srcOrd="4" destOrd="0" parTransId="{557C8DA8-041C-4B7E-A8F8-47B20F351AC6}" sibTransId="{58F7CC8E-1695-42CE-A6EE-3354A65CC4B2}"/>
    <dgm:cxn modelId="{1280DB73-B76C-4A39-911E-9878A40D8496}" type="presOf" srcId="{A2BFABD1-8024-4524-97DC-83B475482C95}" destId="{684C1943-5BCE-49DE-A600-B55D68F852B5}" srcOrd="0" destOrd="0" presId="urn:microsoft.com/office/officeart/2005/8/layout/vList2"/>
    <dgm:cxn modelId="{AE18CCD3-9FC9-4C15-9057-BA5504DDEEEA}" srcId="{247CA7BE-C9F7-4DF5-A946-79C0A026A437}" destId="{EACE96BA-5DED-445F-8EED-8F2B8D2F3289}" srcOrd="1" destOrd="0" parTransId="{CDC082BC-DEB0-4F02-A25D-247E5A24F147}" sibTransId="{46F1BD54-372D-410A-B62D-5D5A768917D9}"/>
    <dgm:cxn modelId="{207269FA-A471-4800-B9F3-96A7D9B7C1A0}" type="presOf" srcId="{308E4489-5B47-4F0D-967E-A0BD6CA00BF6}" destId="{81734065-65B4-4710-A618-7B2BEAE0A758}" srcOrd="0" destOrd="2" presId="urn:microsoft.com/office/officeart/2005/8/layout/vList2"/>
    <dgm:cxn modelId="{5D2F421E-50E9-49BD-9095-D0B4579D2A13}" srcId="{92DE9CCD-1B85-4B0D-8F58-E4A474E309FC}" destId="{9F0B2B90-3795-4635-82C6-9BFDF10881F1}" srcOrd="2" destOrd="0" parTransId="{6D512B74-2399-4ED8-A2B4-A8A6E963191D}" sibTransId="{4A71ED23-BAC3-4F2F-BF2C-F381C97CCBEC}"/>
    <dgm:cxn modelId="{007D42E4-78EB-4279-B9C4-C79B71BDC303}" type="presOf" srcId="{1BCF1F2D-AB8A-4726-8C49-3854D7E766D4}" destId="{07353ADE-8972-4696-9C70-3DF4482177FE}" srcOrd="0" destOrd="2" presId="urn:microsoft.com/office/officeart/2005/8/layout/vList2"/>
    <dgm:cxn modelId="{4C1B18CA-050E-4F49-8C38-19893B56E85A}" srcId="{247CA7BE-C9F7-4DF5-A946-79C0A026A437}" destId="{46D4D6D7-5F32-424D-A00E-5954C5688090}" srcOrd="3" destOrd="0" parTransId="{AF48CFB1-DC1D-4E81-A132-0437CFE8842F}" sibTransId="{0AEDBCB5-40CC-48E9-B52B-8FC088364B27}"/>
    <dgm:cxn modelId="{AAEA47C6-9741-4414-984C-F62AEA0CC1E9}" srcId="{9F0B2B90-3795-4635-82C6-9BFDF10881F1}" destId="{D36260D6-6E76-4AAD-8908-7713DF25DFBF}" srcOrd="1" destOrd="0" parTransId="{358D16C7-9F5B-4D3E-9446-E9BDFC8F80B0}" sibTransId="{6F9DF35A-76E0-41EE-A162-9AB09DFF10AF}"/>
    <dgm:cxn modelId="{1E013CE1-7DBB-41C2-8CA8-50265DC109F8}" srcId="{247CA7BE-C9F7-4DF5-A946-79C0A026A437}" destId="{308E4489-5B47-4F0D-967E-A0BD6CA00BF6}" srcOrd="2" destOrd="0" parTransId="{646F24DA-5CF4-4D34-8DCB-51C0938D3487}" sibTransId="{9676916B-D01C-449F-B1AA-92AD5A89BC8F}"/>
    <dgm:cxn modelId="{75AA5AFE-3B12-48E2-BD35-52BB976D30B4}" type="presOf" srcId="{2181508F-AE06-401D-97B3-6AE7E126EEBC}" destId="{247F5C50-5822-45BD-BCFE-4EE25DAEEAE0}" srcOrd="0" destOrd="0" presId="urn:microsoft.com/office/officeart/2005/8/layout/vList2"/>
    <dgm:cxn modelId="{6CB0EDBA-3E65-4EB6-9E20-6FC9EBE6E6BF}" srcId="{A2BFABD1-8024-4524-97DC-83B475482C95}" destId="{0CF5B0C7-6E13-43DA-A31B-C4B1C5E76181}" srcOrd="1" destOrd="0" parTransId="{DD0D5C69-A50E-4C26-B7A5-2949952F5B58}" sibTransId="{F6F1B7B5-39FF-4A6D-8A31-5D3A5378360C}"/>
    <dgm:cxn modelId="{DCF69663-DE6D-4F98-8E38-67D6891A75A0}" type="presOf" srcId="{247CA7BE-C9F7-4DF5-A946-79C0A026A437}" destId="{76D4EFBA-B9C9-4332-8935-97F0F240C960}" srcOrd="0" destOrd="0" presId="urn:microsoft.com/office/officeart/2005/8/layout/vList2"/>
    <dgm:cxn modelId="{5311C0C1-04F2-4613-B3B0-22C6DE7DB291}" srcId="{9F0B2B90-3795-4635-82C6-9BFDF10881F1}" destId="{5C5598A2-D152-4081-B637-7A9AAEB9D9D9}" srcOrd="2" destOrd="0" parTransId="{DD2BFCC1-7D4C-4CCD-B169-54668BE1971D}" sibTransId="{C9116734-4897-4C4A-B595-AD5C49218987}"/>
    <dgm:cxn modelId="{073311BB-AFE9-46F2-8752-8E19F90B628B}" srcId="{92DE9CCD-1B85-4B0D-8F58-E4A474E309FC}" destId="{9880A8DC-28F9-4AB3-8970-A575B2E731FC}" srcOrd="4" destOrd="0" parTransId="{6D795373-0569-414F-AFC3-528EBE7F6228}" sibTransId="{1D00C25D-55A8-46D3-AFB9-1C43619199F7}"/>
    <dgm:cxn modelId="{AD9B56BF-D026-4425-B025-AC9E3B75C313}" type="presOf" srcId="{9F0B2B90-3795-4635-82C6-9BFDF10881F1}" destId="{3FCA8CFB-7770-44B9-BE5D-C63B9D904148}" srcOrd="0" destOrd="0" presId="urn:microsoft.com/office/officeart/2005/8/layout/vList2"/>
    <dgm:cxn modelId="{D5B47170-673B-4C98-B641-914BBD2F87A7}" type="presOf" srcId="{46D4D6D7-5F32-424D-A00E-5954C5688090}" destId="{81734065-65B4-4710-A618-7B2BEAE0A758}" srcOrd="0" destOrd="3" presId="urn:microsoft.com/office/officeart/2005/8/layout/vList2"/>
    <dgm:cxn modelId="{62992827-23CA-480E-9B2B-E1FF94565CCA}" type="presParOf" srcId="{243CF646-FB2A-4A40-97EC-F819FE7DFDF7}" destId="{76D4EFBA-B9C9-4332-8935-97F0F240C960}" srcOrd="0" destOrd="0" presId="urn:microsoft.com/office/officeart/2005/8/layout/vList2"/>
    <dgm:cxn modelId="{148EB0C6-5482-468A-9262-CB1C8262E2B5}" type="presParOf" srcId="{243CF646-FB2A-4A40-97EC-F819FE7DFDF7}" destId="{81734065-65B4-4710-A618-7B2BEAE0A758}" srcOrd="1" destOrd="0" presId="urn:microsoft.com/office/officeart/2005/8/layout/vList2"/>
    <dgm:cxn modelId="{22252F2E-0696-4835-8531-E62214AE2A2F}" type="presParOf" srcId="{243CF646-FB2A-4A40-97EC-F819FE7DFDF7}" destId="{247F5C50-5822-45BD-BCFE-4EE25DAEEAE0}" srcOrd="2" destOrd="0" presId="urn:microsoft.com/office/officeart/2005/8/layout/vList2"/>
    <dgm:cxn modelId="{57F6A97A-7B6A-4EEE-8357-A7E05FA54FD2}" type="presParOf" srcId="{243CF646-FB2A-4A40-97EC-F819FE7DFDF7}" destId="{07353ADE-8972-4696-9C70-3DF4482177FE}" srcOrd="3" destOrd="0" presId="urn:microsoft.com/office/officeart/2005/8/layout/vList2"/>
    <dgm:cxn modelId="{1C087443-F996-48D8-B142-27FBF06B219A}" type="presParOf" srcId="{243CF646-FB2A-4A40-97EC-F819FE7DFDF7}" destId="{3FCA8CFB-7770-44B9-BE5D-C63B9D904148}" srcOrd="4" destOrd="0" presId="urn:microsoft.com/office/officeart/2005/8/layout/vList2"/>
    <dgm:cxn modelId="{FC42FA9A-4F13-478A-96F4-28F4DA862FD1}" type="presParOf" srcId="{243CF646-FB2A-4A40-97EC-F819FE7DFDF7}" destId="{4A22AC13-22B1-4418-8E72-79D59E6DAC89}" srcOrd="5" destOrd="0" presId="urn:microsoft.com/office/officeart/2005/8/layout/vList2"/>
    <dgm:cxn modelId="{C2576E8E-7CD7-42A4-96E3-8004B106B9B6}" type="presParOf" srcId="{243CF646-FB2A-4A40-97EC-F819FE7DFDF7}" destId="{684C1943-5BCE-49DE-A600-B55D68F852B5}" srcOrd="6" destOrd="0" presId="urn:microsoft.com/office/officeart/2005/8/layout/vList2"/>
    <dgm:cxn modelId="{CDD1C171-C54D-485B-A0BC-E3F30AEC307F}" type="presParOf" srcId="{243CF646-FB2A-4A40-97EC-F819FE7DFDF7}" destId="{5D9F11AF-6F97-4034-94D8-CFEB098E0307}" srcOrd="7" destOrd="0" presId="urn:microsoft.com/office/officeart/2005/8/layout/vList2"/>
    <dgm:cxn modelId="{B8F3B92A-D454-464D-9DC9-6D8340EF3AC8}" type="presParOf" srcId="{243CF646-FB2A-4A40-97EC-F819FE7DFDF7}" destId="{8CE83F95-0A62-4517-8226-304833744E19}" srcOrd="8" destOrd="0" presId="urn:microsoft.com/office/officeart/2005/8/layout/vList2"/>
    <dgm:cxn modelId="{A63A699C-6783-4735-B39A-C0DDA869D806}" type="presParOf" srcId="{243CF646-FB2A-4A40-97EC-F819FE7DFDF7}" destId="{A60582F0-5721-4222-9B53-30CF4B95EC3B}" srcOrd="9" destOrd="0" presId="urn:microsoft.com/office/officeart/2005/8/layout/vList2"/>
    <dgm:cxn modelId="{4623E096-6A88-4DB1-A15D-6803CBAB34BD}" type="presParOf" srcId="{243CF646-FB2A-4A40-97EC-F819FE7DFDF7}" destId="{810F2783-EAED-43BC-A07A-FFFF502485B8}"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95873B-C805-4C52-9FBE-875BEEBC7B4A}">
      <dsp:nvSpPr>
        <dsp:cNvPr id="0" name=""/>
        <dsp:cNvSpPr/>
      </dsp:nvSpPr>
      <dsp:spPr>
        <a:xfrm>
          <a:off x="2372513" y="718"/>
          <a:ext cx="6320153" cy="2364662"/>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150000"/>
            </a:lnSpc>
            <a:spcBef>
              <a:spcPct val="0"/>
            </a:spcBef>
            <a:spcAft>
              <a:spcPct val="15000"/>
            </a:spcAft>
            <a:buChar char="••"/>
          </a:pPr>
          <a:r>
            <a:rPr lang="pl-PL" sz="1300" b="1" kern="1200" dirty="0" smtClean="0"/>
            <a:t>DZIAŁANIE 1.1 WSPARCIE INFRASTRUKTURY B+R JEDNOSTEK NAUKOWYCH</a:t>
          </a:r>
          <a:endParaRPr lang="pl-PL" sz="1300" b="1" kern="1200" dirty="0"/>
        </a:p>
        <a:p>
          <a:pPr marL="114300" lvl="1" indent="-114300" algn="l" defTabSz="577850">
            <a:lnSpc>
              <a:spcPct val="150000"/>
            </a:lnSpc>
            <a:spcBef>
              <a:spcPct val="0"/>
            </a:spcBef>
            <a:spcAft>
              <a:spcPct val="15000"/>
            </a:spcAft>
            <a:buChar char="••"/>
          </a:pPr>
          <a:r>
            <a:rPr lang="pl-PL" sz="1300" b="1" kern="1200" dirty="0" smtClean="0"/>
            <a:t>DZIAŁANIE 1.2 BADANIA PRZEMYSŁOWE, PRACE ROZWOJOWE ORAZ ICH WDROŻENIA</a:t>
          </a:r>
          <a:endParaRPr lang="pl-PL" sz="1300" b="1" kern="1200" dirty="0"/>
        </a:p>
        <a:p>
          <a:pPr marL="228600" lvl="2" indent="-114300" algn="l" defTabSz="577850">
            <a:lnSpc>
              <a:spcPct val="150000"/>
            </a:lnSpc>
            <a:spcBef>
              <a:spcPct val="0"/>
            </a:spcBef>
            <a:spcAft>
              <a:spcPct val="15000"/>
            </a:spcAft>
            <a:buChar char="••"/>
          </a:pPr>
          <a:r>
            <a:rPr lang="pl-PL" sz="1300" b="0" kern="1200" dirty="0" smtClean="0"/>
            <a:t>TYP PROJEKTU 2 PRACE B + R</a:t>
          </a:r>
          <a:endParaRPr lang="pl-PL" sz="1300" b="0" kern="1200" dirty="0"/>
        </a:p>
        <a:p>
          <a:pPr marL="228600" lvl="2" indent="-114300" algn="l" defTabSz="577850">
            <a:lnSpc>
              <a:spcPct val="150000"/>
            </a:lnSpc>
            <a:spcBef>
              <a:spcPct val="0"/>
            </a:spcBef>
            <a:spcAft>
              <a:spcPct val="15000"/>
            </a:spcAft>
            <a:buChar char="••"/>
          </a:pPr>
          <a:r>
            <a:rPr lang="pl-PL" sz="1300" b="0" kern="1200" dirty="0" smtClean="0"/>
            <a:t>TYP PROJEKTU 3 INFRASTRUKTURA B + R</a:t>
          </a:r>
          <a:endParaRPr lang="pl-PL" sz="1300" b="0" kern="1200" dirty="0"/>
        </a:p>
      </dsp:txBody>
      <dsp:txXfrm>
        <a:off x="2372513" y="718"/>
        <a:ext cx="6320153" cy="2364662"/>
      </dsp:txXfrm>
    </dsp:sp>
    <dsp:sp modelId="{ED626FF5-73E6-4E3B-B05A-7A97A1FD6070}">
      <dsp:nvSpPr>
        <dsp:cNvPr id="0" name=""/>
        <dsp:cNvSpPr/>
      </dsp:nvSpPr>
      <dsp:spPr>
        <a:xfrm>
          <a:off x="32691" y="279777"/>
          <a:ext cx="2339822" cy="1806543"/>
        </a:xfrm>
        <a:prstGeom prst="roundRect">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pl-PL" sz="1500" b="1" kern="1200" dirty="0" smtClean="0"/>
            <a:t>TRYB KONKURSOWY</a:t>
          </a:r>
          <a:endParaRPr lang="pl-PL" sz="1500" b="1" kern="1200" dirty="0"/>
        </a:p>
      </dsp:txBody>
      <dsp:txXfrm>
        <a:off x="32691" y="279777"/>
        <a:ext cx="2339822" cy="1806543"/>
      </dsp:txXfrm>
    </dsp:sp>
    <dsp:sp modelId="{61939D38-7C76-4F81-A02C-6601F0427C5B}">
      <dsp:nvSpPr>
        <dsp:cNvPr id="0" name=""/>
        <dsp:cNvSpPr/>
      </dsp:nvSpPr>
      <dsp:spPr>
        <a:xfrm>
          <a:off x="2368414" y="2555442"/>
          <a:ext cx="6286635" cy="2291259"/>
        </a:xfrm>
        <a:prstGeom prst="rightArrow">
          <a:avLst>
            <a:gd name="adj1" fmla="val 75000"/>
            <a:gd name="adj2" fmla="val 5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150000"/>
            </a:lnSpc>
            <a:spcBef>
              <a:spcPct val="0"/>
            </a:spcBef>
            <a:spcAft>
              <a:spcPct val="15000"/>
            </a:spcAft>
            <a:buChar char="••"/>
          </a:pPr>
          <a:r>
            <a:rPr lang="pl-PL" sz="1300" b="1" kern="1200" dirty="0" smtClean="0"/>
            <a:t>DZIAŁANIE 1.2 BADANIA PRZEMYSŁOWE, PRACE ROZWOJOWE ORAZ ICH WDROŻENIA</a:t>
          </a:r>
          <a:endParaRPr lang="pl-PL" sz="1300" kern="1200" dirty="0"/>
        </a:p>
        <a:p>
          <a:pPr marL="228600" lvl="2" indent="-114300" algn="l" defTabSz="577850">
            <a:lnSpc>
              <a:spcPct val="150000"/>
            </a:lnSpc>
            <a:spcBef>
              <a:spcPct val="0"/>
            </a:spcBef>
            <a:spcAft>
              <a:spcPct val="15000"/>
            </a:spcAft>
            <a:buChar char="••"/>
          </a:pPr>
          <a:r>
            <a:rPr lang="pl-PL" sz="1300" kern="1200" dirty="0" smtClean="0"/>
            <a:t>TYP PROJEKTU 4 POTENCJAŁ RIS</a:t>
          </a:r>
          <a:endParaRPr lang="pl-PL" sz="1300" kern="1200" dirty="0"/>
        </a:p>
        <a:p>
          <a:pPr marL="114300" lvl="1" indent="-114300" algn="l" defTabSz="577850">
            <a:lnSpc>
              <a:spcPct val="150000"/>
            </a:lnSpc>
            <a:spcBef>
              <a:spcPct val="0"/>
            </a:spcBef>
            <a:spcAft>
              <a:spcPct val="15000"/>
            </a:spcAft>
            <a:buChar char="••"/>
          </a:pPr>
          <a:r>
            <a:rPr lang="pl-PL" sz="1300" b="1" kern="1200" dirty="0" smtClean="0"/>
            <a:t>DZIAŁANIE 1.3 PROMOWANIE PRZEDSIĘBIORCZOŚCI</a:t>
          </a:r>
          <a:endParaRPr lang="pl-PL" sz="1300" b="1" kern="1200" dirty="0"/>
        </a:p>
        <a:p>
          <a:pPr marL="228600" lvl="2" indent="-114300" algn="l" defTabSz="577850">
            <a:lnSpc>
              <a:spcPct val="150000"/>
            </a:lnSpc>
            <a:spcBef>
              <a:spcPct val="0"/>
            </a:spcBef>
            <a:spcAft>
              <a:spcPct val="15000"/>
            </a:spcAft>
            <a:buChar char="••"/>
          </a:pPr>
          <a:r>
            <a:rPr lang="pl-PL" sz="1300" kern="1200" dirty="0" smtClean="0"/>
            <a:t>TYP PROJEKTU 4 PROMOCJA GOSPODARCZA</a:t>
          </a:r>
          <a:endParaRPr lang="pl-PL" sz="1300" kern="1200" dirty="0"/>
        </a:p>
      </dsp:txBody>
      <dsp:txXfrm>
        <a:off x="2368414" y="2555442"/>
        <a:ext cx="6286635" cy="2291259"/>
      </dsp:txXfrm>
    </dsp:sp>
    <dsp:sp modelId="{A0E03BCE-C948-4258-8E12-659104730512}">
      <dsp:nvSpPr>
        <dsp:cNvPr id="0" name=""/>
        <dsp:cNvSpPr/>
      </dsp:nvSpPr>
      <dsp:spPr>
        <a:xfrm>
          <a:off x="70307" y="2842351"/>
          <a:ext cx="2298106" cy="1717442"/>
        </a:xfrm>
        <a:prstGeom prst="roundRect">
          <a:avLst/>
        </a:prstGeom>
        <a:solidFill>
          <a:srgbClr val="0070C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pl-PL" sz="1500" b="1" kern="1200" dirty="0" smtClean="0"/>
            <a:t>TRYB POZAKONKURSOWY</a:t>
          </a:r>
          <a:endParaRPr lang="pl-PL" sz="1500" b="1" kern="1200" dirty="0"/>
        </a:p>
      </dsp:txBody>
      <dsp:txXfrm>
        <a:off x="70307" y="2842351"/>
        <a:ext cx="2298106" cy="171744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D583F0-079C-4479-815C-31AA762EA9E8}">
      <dsp:nvSpPr>
        <dsp:cNvPr id="0" name=""/>
        <dsp:cNvSpPr/>
      </dsp:nvSpPr>
      <dsp:spPr>
        <a:xfrm>
          <a:off x="0" y="205015"/>
          <a:ext cx="7667625" cy="3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2. Liczba przedsiębiorstw korzystających ze wspartej infrastruktury badawczej</a:t>
          </a:r>
          <a:endParaRPr lang="pl-PL" sz="1700" kern="1200" dirty="0"/>
        </a:p>
      </dsp:txBody>
      <dsp:txXfrm>
        <a:off x="0" y="205015"/>
        <a:ext cx="7667625" cy="397800"/>
      </dsp:txXfrm>
    </dsp:sp>
    <dsp:sp modelId="{520CCFF7-7ABC-4F56-B1E3-B173DB40F17D}">
      <dsp:nvSpPr>
        <dsp:cNvPr id="0" name=""/>
        <dsp:cNvSpPr/>
      </dsp:nvSpPr>
      <dsp:spPr>
        <a:xfrm>
          <a:off x="0" y="602815"/>
          <a:ext cx="7667625" cy="1302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1590" rIns="120904" bIns="21590" numCol="1" spcCol="1270" anchor="t" anchorCtr="0">
          <a:noAutofit/>
        </a:bodyPr>
        <a:lstStyle/>
        <a:p>
          <a:pPr marL="114300" lvl="1" indent="-114300" algn="just" defTabSz="577850">
            <a:lnSpc>
              <a:spcPct val="90000"/>
            </a:lnSpc>
            <a:spcBef>
              <a:spcPct val="0"/>
            </a:spcBef>
            <a:spcAft>
              <a:spcPct val="20000"/>
            </a:spcAft>
            <a:buChar char="••"/>
          </a:pPr>
          <a:r>
            <a:rPr lang="pl-PL" sz="1300" kern="1200" dirty="0" smtClean="0"/>
            <a:t>W ramach kryterium ocenie podlega  liczba przedsiębiorstw, które w ramach działalności B+R skorzystają (samodzielnie, we współpracy z jednostką naukową, przez jednostkę naukową na zlecenie przedsiębiorstwa) ze wspartej infrastruktury badawczej niezależnie od tego, kto był beneficjentem zrealizowanego projektu.</a:t>
          </a:r>
          <a:endParaRPr lang="pl-PL" sz="1300" kern="1200" dirty="0"/>
        </a:p>
        <a:p>
          <a:pPr marL="114300" lvl="1" indent="-114300" algn="just" defTabSz="577850">
            <a:lnSpc>
              <a:spcPct val="90000"/>
            </a:lnSpc>
            <a:spcBef>
              <a:spcPct val="0"/>
            </a:spcBef>
            <a:spcAft>
              <a:spcPct val="20000"/>
            </a:spcAft>
            <a:buChar char="••"/>
          </a:pPr>
          <a:r>
            <a:rPr lang="pl-PL" sz="1300" kern="1200" dirty="0" smtClean="0"/>
            <a:t>Punkty w ramach kryterium może uzyskać wnioskodawca, który wskaże usługi, jakie będą świadczone na rzecz przedsiębiorców na wspartej w ramach projektu infrastrukturze (m.in. usługi B+R, dzierżawa/najem infrastruktury, inkubacja firm innowacyjnych).</a:t>
          </a:r>
          <a:endParaRPr lang="pl-PL" sz="1300" kern="1200" dirty="0"/>
        </a:p>
      </dsp:txBody>
      <dsp:txXfrm>
        <a:off x="0" y="602815"/>
        <a:ext cx="7667625" cy="1302029"/>
      </dsp:txXfrm>
    </dsp:sp>
    <dsp:sp modelId="{9E30ED0D-5152-4A85-8459-4DE5790D0A3A}">
      <dsp:nvSpPr>
        <dsp:cNvPr id="0" name=""/>
        <dsp:cNvSpPr/>
      </dsp:nvSpPr>
      <dsp:spPr>
        <a:xfrm>
          <a:off x="0" y="1904845"/>
          <a:ext cx="7667625" cy="3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Punktacja:</a:t>
          </a:r>
          <a:endParaRPr lang="pl-PL" sz="1700" kern="1200" dirty="0"/>
        </a:p>
      </dsp:txBody>
      <dsp:txXfrm>
        <a:off x="0" y="1904845"/>
        <a:ext cx="7667625" cy="397800"/>
      </dsp:txXfrm>
    </dsp:sp>
    <dsp:sp modelId="{B9741164-7F6E-4E10-9951-8F2CACBAB12B}">
      <dsp:nvSpPr>
        <dsp:cNvPr id="0" name=""/>
        <dsp:cNvSpPr/>
      </dsp:nvSpPr>
      <dsp:spPr>
        <a:xfrm>
          <a:off x="0" y="2302645"/>
          <a:ext cx="7667625"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pl-PL" sz="1300" kern="1200" dirty="0" smtClean="0"/>
            <a:t>1-5 przedsiębiorstw – </a:t>
          </a:r>
          <a:r>
            <a:rPr lang="pl-PL" sz="1300" b="1" kern="1200" dirty="0" smtClean="0"/>
            <a:t>10 pkt.</a:t>
          </a:r>
          <a:r>
            <a:rPr lang="pl-PL" sz="1300" kern="1200" dirty="0" smtClean="0"/>
            <a:t>,</a:t>
          </a:r>
          <a:endParaRPr lang="pl-PL" sz="1300" kern="1200" dirty="0"/>
        </a:p>
        <a:p>
          <a:pPr marL="114300" lvl="1" indent="-114300" algn="l" defTabSz="577850">
            <a:lnSpc>
              <a:spcPct val="90000"/>
            </a:lnSpc>
            <a:spcBef>
              <a:spcPct val="0"/>
            </a:spcBef>
            <a:spcAft>
              <a:spcPct val="20000"/>
            </a:spcAft>
            <a:buChar char="••"/>
          </a:pPr>
          <a:r>
            <a:rPr lang="pl-PL" sz="1300" kern="1200" dirty="0" smtClean="0"/>
            <a:t>6-10 przedsiębiorstw – </a:t>
          </a:r>
          <a:r>
            <a:rPr lang="pl-PL" sz="1300" b="1" kern="1200" dirty="0" smtClean="0"/>
            <a:t>20 pkt.</a:t>
          </a:r>
          <a:r>
            <a:rPr lang="pl-PL" sz="1300" kern="1200" dirty="0" smtClean="0"/>
            <a:t>,</a:t>
          </a:r>
          <a:endParaRPr lang="pl-PL" sz="1300" kern="1200" dirty="0"/>
        </a:p>
        <a:p>
          <a:pPr marL="114300" lvl="1" indent="-114300" algn="l" defTabSz="577850">
            <a:lnSpc>
              <a:spcPct val="90000"/>
            </a:lnSpc>
            <a:spcBef>
              <a:spcPct val="0"/>
            </a:spcBef>
            <a:spcAft>
              <a:spcPct val="20000"/>
            </a:spcAft>
            <a:buChar char="••"/>
          </a:pPr>
          <a:r>
            <a:rPr lang="pl-PL" sz="1300" kern="1200" dirty="0" smtClean="0"/>
            <a:t>powyżej 10 przedsiębiorstw – </a:t>
          </a:r>
          <a:r>
            <a:rPr lang="pl-PL" sz="1300" b="1" kern="1200" dirty="0" smtClean="0"/>
            <a:t>30 pkt.</a:t>
          </a:r>
          <a:endParaRPr lang="pl-PL" sz="1300" kern="1200" dirty="0"/>
        </a:p>
      </dsp:txBody>
      <dsp:txXfrm>
        <a:off x="0" y="2302645"/>
        <a:ext cx="7667625" cy="633420"/>
      </dsp:txXfrm>
    </dsp:sp>
    <dsp:sp modelId="{8FC3701D-0784-437F-885E-27ABFFC35D28}">
      <dsp:nvSpPr>
        <dsp:cNvPr id="0" name=""/>
        <dsp:cNvSpPr/>
      </dsp:nvSpPr>
      <dsp:spPr>
        <a:xfrm>
          <a:off x="0" y="2936065"/>
          <a:ext cx="7667625" cy="3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UWAGA:</a:t>
          </a:r>
          <a:endParaRPr lang="pl-PL" sz="1700" kern="1200" dirty="0"/>
        </a:p>
      </dsp:txBody>
      <dsp:txXfrm>
        <a:off x="0" y="2936065"/>
        <a:ext cx="7667625" cy="397800"/>
      </dsp:txXfrm>
    </dsp:sp>
    <dsp:sp modelId="{4202C950-CD68-48D5-AA0D-7C43C90F26AF}">
      <dsp:nvSpPr>
        <dsp:cNvPr id="0" name=""/>
        <dsp:cNvSpPr/>
      </dsp:nvSpPr>
      <dsp:spPr>
        <a:xfrm>
          <a:off x="0" y="3333865"/>
          <a:ext cx="766762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1590" rIns="120904" bIns="21590" numCol="1" spcCol="1270" anchor="t" anchorCtr="0">
          <a:noAutofit/>
        </a:bodyPr>
        <a:lstStyle/>
        <a:p>
          <a:pPr marL="114300" lvl="1" indent="-114300" algn="just" defTabSz="577850">
            <a:lnSpc>
              <a:spcPct val="90000"/>
            </a:lnSpc>
            <a:spcBef>
              <a:spcPct val="0"/>
            </a:spcBef>
            <a:spcAft>
              <a:spcPct val="20000"/>
            </a:spcAft>
            <a:buChar char="••"/>
          </a:pPr>
          <a:r>
            <a:rPr lang="pl-PL" sz="1300" kern="1200" dirty="0" smtClean="0"/>
            <a:t>W jaki sposób IZ będzie egzekwować realizacje założeń, jeżeli – po procesie selekcji – beneficjent nie będzie wywiązywał się z osiągnięcia deklarowanych wcześniej wartości? Jeżeli brak możliwości weryfikacji, proponujemy nie wprowadzać takiego kryterium.</a:t>
          </a:r>
          <a:endParaRPr lang="pl-PL" sz="1300" kern="1200" dirty="0"/>
        </a:p>
      </dsp:txBody>
      <dsp:txXfrm>
        <a:off x="0" y="3333865"/>
        <a:ext cx="7667625" cy="563040"/>
      </dsp:txXfrm>
    </dsp:sp>
    <dsp:sp modelId="{3081BF45-5995-4583-8095-B4744D900673}">
      <dsp:nvSpPr>
        <dsp:cNvPr id="0" name=""/>
        <dsp:cNvSpPr/>
      </dsp:nvSpPr>
      <dsp:spPr>
        <a:xfrm>
          <a:off x="0" y="3896905"/>
          <a:ext cx="7667625" cy="3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Uwaga nieuwzględniona</a:t>
          </a:r>
          <a:endParaRPr lang="pl-PL" sz="1700" kern="1200" dirty="0"/>
        </a:p>
      </dsp:txBody>
      <dsp:txXfrm>
        <a:off x="0" y="3896905"/>
        <a:ext cx="7667625" cy="3978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0E2E8E-419E-4896-B12D-38A23AF064AD}">
      <dsp:nvSpPr>
        <dsp:cNvPr id="0" name=""/>
        <dsp:cNvSpPr/>
      </dsp:nvSpPr>
      <dsp:spPr>
        <a:xfrm>
          <a:off x="0" y="51756"/>
          <a:ext cx="7667625" cy="73359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pl-PL" sz="1900" kern="1200" dirty="0" smtClean="0"/>
            <a:t>3. Współpraca w ramach konsorcjów naukowych lub naukowo-przemysłowych</a:t>
          </a:r>
          <a:endParaRPr lang="pl-PL" sz="1900" kern="1200" dirty="0"/>
        </a:p>
      </dsp:txBody>
      <dsp:txXfrm>
        <a:off x="0" y="51756"/>
        <a:ext cx="7667625" cy="733590"/>
      </dsp:txXfrm>
    </dsp:sp>
    <dsp:sp modelId="{2020769A-194E-48F6-A8ED-5861C94EE729}">
      <dsp:nvSpPr>
        <dsp:cNvPr id="0" name=""/>
        <dsp:cNvSpPr/>
      </dsp:nvSpPr>
      <dsp:spPr>
        <a:xfrm>
          <a:off x="0" y="785346"/>
          <a:ext cx="7667625" cy="157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4130" rIns="135128" bIns="24130" numCol="1" spcCol="1270" anchor="t" anchorCtr="0">
          <a:noAutofit/>
        </a:bodyPr>
        <a:lstStyle/>
        <a:p>
          <a:pPr marL="114300" lvl="1" indent="-114300" algn="just" defTabSz="666750">
            <a:lnSpc>
              <a:spcPct val="90000"/>
            </a:lnSpc>
            <a:spcBef>
              <a:spcPct val="0"/>
            </a:spcBef>
            <a:spcAft>
              <a:spcPct val="20000"/>
            </a:spcAft>
            <a:buChar char="••"/>
          </a:pPr>
          <a:r>
            <a:rPr lang="pl-PL" sz="1500" kern="1200" dirty="0" smtClean="0"/>
            <a:t>W ramach kryterium oceniane będzie, czy wnioskodawca/partner: </a:t>
          </a:r>
          <a:endParaRPr lang="pl-PL" sz="1500" kern="1200" dirty="0"/>
        </a:p>
        <a:p>
          <a:pPr marL="228600" lvl="2" indent="-114300" algn="just" defTabSz="666750">
            <a:lnSpc>
              <a:spcPct val="90000"/>
            </a:lnSpc>
            <a:spcBef>
              <a:spcPct val="0"/>
            </a:spcBef>
            <a:spcAft>
              <a:spcPct val="20000"/>
            </a:spcAft>
            <a:buChar char="••"/>
          </a:pPr>
          <a:r>
            <a:rPr lang="pl-PL" sz="1500" kern="1200" dirty="0" smtClean="0"/>
            <a:t>- udokumentował podejmowaną wcześniej współpracę w ramach konsorcjów naukowych lub naukowo-przemysłowych w obszarze B+R lub </a:t>
          </a:r>
          <a:endParaRPr lang="pl-PL" sz="1500" kern="1200" dirty="0"/>
        </a:p>
        <a:p>
          <a:pPr marL="228600" lvl="2" indent="-114300" algn="just" defTabSz="666750">
            <a:lnSpc>
              <a:spcPct val="90000"/>
            </a:lnSpc>
            <a:spcBef>
              <a:spcPct val="0"/>
            </a:spcBef>
            <a:spcAft>
              <a:spcPct val="20000"/>
            </a:spcAft>
            <a:buChar char="••"/>
          </a:pPr>
          <a:r>
            <a:rPr lang="pl-PL" sz="1500" kern="1200" dirty="0" smtClean="0"/>
            <a:t>- przewiduje współpracę w ramach konsorcjów naukowych lub naukowo-przemysłowych w związku z realizacją projektu. </a:t>
          </a:r>
          <a:endParaRPr lang="pl-PL" sz="1500" kern="1200" dirty="0"/>
        </a:p>
        <a:p>
          <a:pPr marL="114300" lvl="1" indent="-114300" algn="just" defTabSz="666750">
            <a:lnSpc>
              <a:spcPct val="90000"/>
            </a:lnSpc>
            <a:spcBef>
              <a:spcPct val="0"/>
            </a:spcBef>
            <a:spcAft>
              <a:spcPct val="20000"/>
            </a:spcAft>
            <a:buChar char="••"/>
          </a:pPr>
          <a:r>
            <a:rPr lang="pl-PL" sz="1500" kern="1200" dirty="0" smtClean="0"/>
            <a:t>Współpraca dotyczy w szczególności realizowania wspólnych projektów obejmujących prace B+R. </a:t>
          </a:r>
          <a:endParaRPr lang="pl-PL" sz="1500" kern="1200" dirty="0"/>
        </a:p>
      </dsp:txBody>
      <dsp:txXfrm>
        <a:off x="0" y="785346"/>
        <a:ext cx="7667625" cy="1573199"/>
      </dsp:txXfrm>
    </dsp:sp>
    <dsp:sp modelId="{32B727C9-D560-4C6D-87B6-358FA544D9BB}">
      <dsp:nvSpPr>
        <dsp:cNvPr id="0" name=""/>
        <dsp:cNvSpPr/>
      </dsp:nvSpPr>
      <dsp:spPr>
        <a:xfrm>
          <a:off x="0" y="2358546"/>
          <a:ext cx="7667625" cy="73359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pl-PL" sz="1900" kern="1200" dirty="0" smtClean="0"/>
            <a:t>Punktacja:</a:t>
          </a:r>
          <a:endParaRPr lang="pl-PL" sz="1900" kern="1200" dirty="0"/>
        </a:p>
      </dsp:txBody>
      <dsp:txXfrm>
        <a:off x="0" y="2358546"/>
        <a:ext cx="7667625" cy="733590"/>
      </dsp:txXfrm>
    </dsp:sp>
    <dsp:sp modelId="{1898B34E-2CE9-40EA-820C-CE1695C5C40F}">
      <dsp:nvSpPr>
        <dsp:cNvPr id="0" name=""/>
        <dsp:cNvSpPr/>
      </dsp:nvSpPr>
      <dsp:spPr>
        <a:xfrm>
          <a:off x="0" y="3092136"/>
          <a:ext cx="7667625"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pl-PL" sz="1500" kern="1200" dirty="0" smtClean="0"/>
            <a:t>Udokumentowana współpraca w okresie min. 6 miesięcy licząc wstecz od dnia poprzedzającego ogłoszenie konkursu – </a:t>
          </a:r>
          <a:r>
            <a:rPr lang="pl-PL" sz="1500" b="1" kern="1200" dirty="0" smtClean="0"/>
            <a:t>10 pkt.</a:t>
          </a:r>
          <a:r>
            <a:rPr lang="pl-PL" sz="1500" kern="1200" dirty="0" smtClean="0"/>
            <a:t>,</a:t>
          </a:r>
          <a:endParaRPr lang="pl-PL" sz="1500" kern="1200" dirty="0"/>
        </a:p>
        <a:p>
          <a:pPr marL="114300" lvl="1" indent="-114300" algn="l" defTabSz="666750">
            <a:lnSpc>
              <a:spcPct val="90000"/>
            </a:lnSpc>
            <a:spcBef>
              <a:spcPct val="0"/>
            </a:spcBef>
            <a:spcAft>
              <a:spcPct val="20000"/>
            </a:spcAft>
            <a:buChar char="••"/>
          </a:pPr>
          <a:r>
            <a:rPr lang="pl-PL" sz="1500" kern="1200" dirty="0" smtClean="0"/>
            <a:t>Planowana współpraca – </a:t>
          </a:r>
          <a:r>
            <a:rPr lang="pl-PL" sz="1500" b="1" kern="1200" dirty="0" smtClean="0"/>
            <a:t>5</a:t>
          </a:r>
          <a:r>
            <a:rPr lang="pl-PL" sz="1500" kern="1200" dirty="0" smtClean="0"/>
            <a:t> </a:t>
          </a:r>
          <a:r>
            <a:rPr lang="pl-PL" sz="1500" b="1" kern="1200" dirty="0" smtClean="0"/>
            <a:t>pkt.</a:t>
          </a:r>
          <a:endParaRPr lang="pl-PL" sz="1500" kern="1200" dirty="0"/>
        </a:p>
        <a:p>
          <a:pPr marL="114300" lvl="1" indent="-114300" algn="l" defTabSz="666750">
            <a:lnSpc>
              <a:spcPct val="90000"/>
            </a:lnSpc>
            <a:spcBef>
              <a:spcPct val="0"/>
            </a:spcBef>
            <a:spcAft>
              <a:spcPct val="20000"/>
            </a:spcAft>
            <a:buChar char="••"/>
          </a:pPr>
          <a:r>
            <a:rPr lang="pl-PL" sz="1500" kern="1200" dirty="0" smtClean="0"/>
            <a:t>Punkty podlegają sumowaniu.</a:t>
          </a:r>
          <a:endParaRPr lang="pl-PL" sz="1500" kern="1200" dirty="0"/>
        </a:p>
      </dsp:txBody>
      <dsp:txXfrm>
        <a:off x="0" y="3092136"/>
        <a:ext cx="7667625" cy="94392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3BB945-7805-4829-A83B-367CD1F39D27}">
      <dsp:nvSpPr>
        <dsp:cNvPr id="0" name=""/>
        <dsp:cNvSpPr/>
      </dsp:nvSpPr>
      <dsp:spPr>
        <a:xfrm>
          <a:off x="0" y="20112"/>
          <a:ext cx="7667625" cy="617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t>4. Wzrost przychodów z sektora przedsiębiorstw w przychodach ogólnych jednostki naukowej</a:t>
          </a:r>
          <a:endParaRPr lang="pl-PL" sz="1600" kern="1200" dirty="0"/>
        </a:p>
      </dsp:txBody>
      <dsp:txXfrm>
        <a:off x="0" y="20112"/>
        <a:ext cx="7667625" cy="617760"/>
      </dsp:txXfrm>
    </dsp:sp>
    <dsp:sp modelId="{5466DEBB-4319-4905-8C59-5E6245A74465}">
      <dsp:nvSpPr>
        <dsp:cNvPr id="0" name=""/>
        <dsp:cNvSpPr/>
      </dsp:nvSpPr>
      <dsp:spPr>
        <a:xfrm>
          <a:off x="0" y="637872"/>
          <a:ext cx="7667625" cy="102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W ramach kryterium ocenie podlega wzrost przychodów z sektora przedsiębiorstw w ogólnych przychodach jednostki naukowej, związany ze świadczeniem usług komercyjnych (np. usługi B+R, wynajem infrastruktury badawczej).</a:t>
          </a:r>
          <a:endParaRPr lang="pl-PL" sz="1200" kern="1200" dirty="0"/>
        </a:p>
        <a:p>
          <a:pPr marL="114300" lvl="1" indent="-114300" algn="just" defTabSz="533400">
            <a:lnSpc>
              <a:spcPct val="90000"/>
            </a:lnSpc>
            <a:spcBef>
              <a:spcPct val="0"/>
            </a:spcBef>
            <a:spcAft>
              <a:spcPct val="20000"/>
            </a:spcAft>
            <a:buChar char="••"/>
          </a:pPr>
          <a:r>
            <a:rPr lang="pl-PL" sz="1200" kern="1200" dirty="0" smtClean="0"/>
            <a:t>Zadeklarowana wartość musi zostać osiągnięta najpóźniej na koniec okresu trwałości projektu. Wartością bazową jest udział przychodów z sektora przedsiębiorstw w przychodach ogólnych jednostki naukowej                  w ostatnim zamkniętym roku obrachunkowym poprzedzającym rok złożenia wniosku o dofinansowanie.</a:t>
          </a:r>
          <a:endParaRPr lang="pl-PL" sz="1200" kern="1200" dirty="0"/>
        </a:p>
      </dsp:txBody>
      <dsp:txXfrm>
        <a:off x="0" y="637872"/>
        <a:ext cx="7667625" cy="1026720"/>
      </dsp:txXfrm>
    </dsp:sp>
    <dsp:sp modelId="{3A913775-935F-4F10-9F06-1C46244B14D8}">
      <dsp:nvSpPr>
        <dsp:cNvPr id="0" name=""/>
        <dsp:cNvSpPr/>
      </dsp:nvSpPr>
      <dsp:spPr>
        <a:xfrm>
          <a:off x="0" y="1664592"/>
          <a:ext cx="7667625" cy="617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u="sng" kern="1200" dirty="0" smtClean="0"/>
            <a:t>Wzór:</a:t>
          </a:r>
          <a:endParaRPr lang="pl-PL" sz="1600" kern="1200" dirty="0"/>
        </a:p>
      </dsp:txBody>
      <dsp:txXfrm>
        <a:off x="0" y="1664592"/>
        <a:ext cx="7667625" cy="617760"/>
      </dsp:txXfrm>
    </dsp:sp>
    <dsp:sp modelId="{A9943C37-6419-48F6-951C-13739B5FC63C}">
      <dsp:nvSpPr>
        <dsp:cNvPr id="0" name=""/>
        <dsp:cNvSpPr/>
      </dsp:nvSpPr>
      <dsp:spPr>
        <a:xfrm>
          <a:off x="0" y="2282352"/>
          <a:ext cx="7667625"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l" defTabSz="533400">
            <a:lnSpc>
              <a:spcPct val="90000"/>
            </a:lnSpc>
            <a:spcBef>
              <a:spcPct val="0"/>
            </a:spcBef>
            <a:spcAft>
              <a:spcPct val="20000"/>
            </a:spcAft>
            <a:buChar char="••"/>
          </a:pPr>
          <a:endParaRPr lang="pl-PL" sz="1200" kern="1200" dirty="0"/>
        </a:p>
        <a:p>
          <a:pPr marL="114300" lvl="1" indent="-114300" algn="l" defTabSz="533400">
            <a:lnSpc>
              <a:spcPct val="90000"/>
            </a:lnSpc>
            <a:spcBef>
              <a:spcPct val="0"/>
            </a:spcBef>
            <a:spcAft>
              <a:spcPct val="20000"/>
            </a:spcAft>
            <a:buChar char="••"/>
          </a:pPr>
          <a:endParaRPr lang="pl-PL" sz="1200" kern="1200" dirty="0"/>
        </a:p>
        <a:p>
          <a:pPr marL="114300" lvl="1" indent="-114300" algn="l" defTabSz="533400">
            <a:lnSpc>
              <a:spcPct val="90000"/>
            </a:lnSpc>
            <a:spcBef>
              <a:spcPct val="0"/>
            </a:spcBef>
            <a:spcAft>
              <a:spcPct val="20000"/>
            </a:spcAft>
            <a:buChar char="••"/>
          </a:pPr>
          <a:r>
            <a:rPr lang="pl-PL" sz="1200" kern="1200" dirty="0" smtClean="0"/>
            <a:t>gdzie:</a:t>
          </a:r>
          <a:endParaRPr lang="pl-PL" sz="1200" kern="1200" dirty="0"/>
        </a:p>
        <a:p>
          <a:pPr marL="114300" lvl="1" indent="-114300" algn="l" defTabSz="533400">
            <a:lnSpc>
              <a:spcPct val="90000"/>
            </a:lnSpc>
            <a:spcBef>
              <a:spcPct val="0"/>
            </a:spcBef>
            <a:spcAft>
              <a:spcPct val="20000"/>
            </a:spcAft>
            <a:buChar char="••"/>
          </a:pPr>
          <a:r>
            <a:rPr lang="pl-PL" sz="1200" i="1" kern="1200" dirty="0" err="1" smtClean="0"/>
            <a:t>Wp</a:t>
          </a:r>
          <a:r>
            <a:rPr lang="pl-PL" sz="1200" i="1" kern="1200" dirty="0" smtClean="0"/>
            <a:t> – wzrost przychodów</a:t>
          </a:r>
          <a:endParaRPr lang="pl-PL" sz="1200" kern="1200" dirty="0"/>
        </a:p>
        <a:p>
          <a:pPr marL="114300" lvl="1" indent="-114300" algn="l" defTabSz="533400">
            <a:lnSpc>
              <a:spcPct val="90000"/>
            </a:lnSpc>
            <a:spcBef>
              <a:spcPct val="0"/>
            </a:spcBef>
            <a:spcAft>
              <a:spcPct val="20000"/>
            </a:spcAft>
            <a:buChar char="••"/>
          </a:pPr>
          <a:r>
            <a:rPr lang="pl-PL" sz="1200" i="1" kern="1200" dirty="0" smtClean="0"/>
            <a:t>x - stosunek przychodów z sektora przedsiębiorstw do ogólnych przychodów jednostki naukowej w roku </a:t>
          </a:r>
          <a:r>
            <a:rPr lang="pl-PL" sz="1200" b="1" i="1" kern="1200" dirty="0" smtClean="0"/>
            <a:t>docelowym</a:t>
          </a:r>
          <a:r>
            <a:rPr lang="pl-PL" sz="1200" i="1" kern="1200" dirty="0" smtClean="0"/>
            <a:t> </a:t>
          </a:r>
          <a:endParaRPr lang="pl-PL" sz="1200" kern="1200" dirty="0"/>
        </a:p>
        <a:p>
          <a:pPr marL="114300" lvl="1" indent="-114300" algn="l" defTabSz="533400">
            <a:lnSpc>
              <a:spcPct val="90000"/>
            </a:lnSpc>
            <a:spcBef>
              <a:spcPct val="0"/>
            </a:spcBef>
            <a:spcAft>
              <a:spcPct val="20000"/>
            </a:spcAft>
            <a:buChar char="••"/>
          </a:pPr>
          <a:r>
            <a:rPr lang="pl-PL" sz="1200" i="1" kern="1200" dirty="0" smtClean="0"/>
            <a:t>y – stosunek przychodów z sektora przedsiębiorstw do ogólnych przychodów jednostki naukowej w roku </a:t>
          </a:r>
          <a:r>
            <a:rPr lang="pl-PL" sz="1200" b="1" i="1" kern="1200" dirty="0" smtClean="0"/>
            <a:t>bazowym,</a:t>
          </a:r>
          <a:r>
            <a:rPr lang="pl-PL" sz="1200" i="1" kern="1200" dirty="0" smtClean="0"/>
            <a:t> tj. ostatnim</a:t>
          </a:r>
          <a:r>
            <a:rPr lang="pl-PL" sz="1200" kern="1200" dirty="0" smtClean="0"/>
            <a:t> </a:t>
          </a:r>
          <a:r>
            <a:rPr lang="pl-PL" sz="1200" i="1" kern="1200" dirty="0" smtClean="0"/>
            <a:t>zamkniętym roku obrachunkowym poprzedzającym rok złożenia wniosku.</a:t>
          </a:r>
          <a:endParaRPr lang="pl-PL" sz="1200" kern="1200" dirty="0"/>
        </a:p>
      </dsp:txBody>
      <dsp:txXfrm>
        <a:off x="0" y="2282352"/>
        <a:ext cx="7667625" cy="1490400"/>
      </dsp:txXfrm>
    </dsp:sp>
    <dsp:sp modelId="{F30AC66B-3170-42DC-A954-9A1FA5C255BF}">
      <dsp:nvSpPr>
        <dsp:cNvPr id="0" name=""/>
        <dsp:cNvSpPr/>
      </dsp:nvSpPr>
      <dsp:spPr>
        <a:xfrm>
          <a:off x="0" y="3772752"/>
          <a:ext cx="7667625" cy="617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t>Punktacja:</a:t>
          </a:r>
          <a:endParaRPr lang="pl-PL" sz="1600" kern="1200" dirty="0"/>
        </a:p>
      </dsp:txBody>
      <dsp:txXfrm>
        <a:off x="0" y="3772752"/>
        <a:ext cx="7667625" cy="617760"/>
      </dsp:txXfrm>
    </dsp:sp>
    <dsp:sp modelId="{F450B881-9DED-419E-A61D-E43544BF971B}">
      <dsp:nvSpPr>
        <dsp:cNvPr id="0" name=""/>
        <dsp:cNvSpPr/>
      </dsp:nvSpPr>
      <dsp:spPr>
        <a:xfrm>
          <a:off x="0" y="4390512"/>
          <a:ext cx="7667625"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pl-PL" sz="1200" kern="1200" dirty="0" smtClean="0"/>
            <a:t>Wzrost przychodów w stosunku do wartości bazowej:</a:t>
          </a:r>
          <a:endParaRPr lang="pl-PL" sz="1200" kern="1200" dirty="0"/>
        </a:p>
        <a:p>
          <a:pPr marL="228600" lvl="2" indent="-114300" algn="l" defTabSz="533400">
            <a:lnSpc>
              <a:spcPct val="90000"/>
            </a:lnSpc>
            <a:spcBef>
              <a:spcPct val="0"/>
            </a:spcBef>
            <a:spcAft>
              <a:spcPct val="20000"/>
            </a:spcAft>
            <a:buChar char="••"/>
          </a:pPr>
          <a:r>
            <a:rPr lang="pl-PL" sz="1200" kern="1200" smtClean="0"/>
            <a:t>do 50% - </a:t>
          </a:r>
          <a:r>
            <a:rPr lang="pl-PL" sz="1200" b="1" kern="1200" smtClean="0"/>
            <a:t>5 pkt.</a:t>
          </a:r>
          <a:r>
            <a:rPr lang="pl-PL" sz="1200" kern="1200" smtClean="0"/>
            <a:t>,</a:t>
          </a:r>
          <a:endParaRPr lang="pl-PL" sz="1200" kern="1200"/>
        </a:p>
        <a:p>
          <a:pPr marL="228600" lvl="2" indent="-114300" algn="l" defTabSz="533400">
            <a:lnSpc>
              <a:spcPct val="90000"/>
            </a:lnSpc>
            <a:spcBef>
              <a:spcPct val="0"/>
            </a:spcBef>
            <a:spcAft>
              <a:spcPct val="20000"/>
            </a:spcAft>
            <a:buChar char="••"/>
          </a:pPr>
          <a:r>
            <a:rPr lang="pl-PL" sz="1200" kern="1200" smtClean="0"/>
            <a:t>50-100% - </a:t>
          </a:r>
          <a:r>
            <a:rPr lang="pl-PL" sz="1200" b="1" kern="1200" smtClean="0"/>
            <a:t>10 pkt.</a:t>
          </a:r>
          <a:r>
            <a:rPr lang="pl-PL" sz="1200" kern="1200" smtClean="0"/>
            <a:t>,</a:t>
          </a:r>
          <a:endParaRPr lang="pl-PL" sz="1200" kern="1200"/>
        </a:p>
        <a:p>
          <a:pPr marL="228600" lvl="2" indent="-114300" algn="l" defTabSz="533400">
            <a:lnSpc>
              <a:spcPct val="90000"/>
            </a:lnSpc>
            <a:spcBef>
              <a:spcPct val="0"/>
            </a:spcBef>
            <a:spcAft>
              <a:spcPct val="20000"/>
            </a:spcAft>
            <a:buChar char="••"/>
          </a:pPr>
          <a:r>
            <a:rPr lang="pl-PL" sz="1200" kern="1200" smtClean="0"/>
            <a:t>powyżej 100% - </a:t>
          </a:r>
          <a:r>
            <a:rPr lang="pl-PL" sz="1200" b="1" kern="1200" smtClean="0"/>
            <a:t>15 pkt.</a:t>
          </a:r>
          <a:endParaRPr lang="pl-PL" sz="1200" kern="1200"/>
        </a:p>
      </dsp:txBody>
      <dsp:txXfrm>
        <a:off x="0" y="4390512"/>
        <a:ext cx="7667625" cy="77832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EF0A92-014C-4CEE-9D0F-9A15F065EE90}">
      <dsp:nvSpPr>
        <dsp:cNvPr id="0" name=""/>
        <dsp:cNvSpPr/>
      </dsp:nvSpPr>
      <dsp:spPr>
        <a:xfrm>
          <a:off x="0" y="11391"/>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t>5. Wkład własny wyższy od wymaganego</a:t>
          </a:r>
          <a:endParaRPr lang="pl-PL" sz="1600" kern="1200" dirty="0"/>
        </a:p>
      </dsp:txBody>
      <dsp:txXfrm>
        <a:off x="0" y="11391"/>
        <a:ext cx="7667625" cy="374400"/>
      </dsp:txXfrm>
    </dsp:sp>
    <dsp:sp modelId="{DA733D1B-5C50-4B06-A484-02F88D40C256}">
      <dsp:nvSpPr>
        <dsp:cNvPr id="0" name=""/>
        <dsp:cNvSpPr/>
      </dsp:nvSpPr>
      <dsp:spPr>
        <a:xfrm>
          <a:off x="0" y="385791"/>
          <a:ext cx="7667625" cy="1258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Kryterium oceniane będzie na podstawie poziomu [%] wkładu własnego wnioskodawcy w projekcie liczonego jako udział w kosztach kwalifikowanych.</a:t>
          </a:r>
          <a:endParaRPr lang="pl-PL" sz="1200" kern="1200" dirty="0"/>
        </a:p>
        <a:p>
          <a:pPr marL="114300" lvl="1" indent="-114300" algn="just" defTabSz="533400">
            <a:lnSpc>
              <a:spcPct val="90000"/>
            </a:lnSpc>
            <a:spcBef>
              <a:spcPct val="0"/>
            </a:spcBef>
            <a:spcAft>
              <a:spcPct val="20000"/>
            </a:spcAft>
            <a:buChar char="••"/>
          </a:pPr>
          <a:r>
            <a:rPr lang="pl-PL" sz="1200" kern="1200" dirty="0" smtClean="0"/>
            <a:t>Nie są przyznawane punkty ułamkowe (np. 1,5 punktu za obniżenie wkładu własnego o 1,5 %).</a:t>
          </a:r>
          <a:endParaRPr lang="pl-PL" sz="1200" kern="1200" dirty="0"/>
        </a:p>
        <a:p>
          <a:pPr marL="114300" lvl="1" indent="-114300" algn="just" defTabSz="533400">
            <a:lnSpc>
              <a:spcPct val="90000"/>
            </a:lnSpc>
            <a:spcBef>
              <a:spcPct val="0"/>
            </a:spcBef>
            <a:spcAft>
              <a:spcPct val="20000"/>
            </a:spcAft>
            <a:buChar char="••"/>
          </a:pPr>
          <a:r>
            <a:rPr lang="pl-PL" sz="1200" kern="1200" dirty="0" smtClean="0"/>
            <a:t>W przypadku obniżenia procentowego poziomu dofinansowania przy równoczesnym ubieganiu się przez wnioskodawcę o maksymalną kwotę dofinansowania, punkty nie będą przyznawane. </a:t>
          </a:r>
          <a:endParaRPr lang="pl-PL" sz="1200" kern="1200" dirty="0"/>
        </a:p>
        <a:p>
          <a:pPr marL="114300" lvl="1" indent="-114300" algn="just" defTabSz="533400">
            <a:lnSpc>
              <a:spcPct val="90000"/>
            </a:lnSpc>
            <a:spcBef>
              <a:spcPct val="0"/>
            </a:spcBef>
            <a:spcAft>
              <a:spcPct val="20000"/>
            </a:spcAft>
            <a:buChar char="••"/>
          </a:pPr>
          <a:r>
            <a:rPr lang="pl-PL" sz="1200" kern="1200" dirty="0" smtClean="0"/>
            <a:t>Aby uzyskać punkty, wnioskodawca musi obniżyć wartość wnioskowanej kwoty dofinansowania względem poziomu wydatków kwalifikowanych.</a:t>
          </a:r>
          <a:endParaRPr lang="pl-PL" sz="1200" kern="1200" dirty="0"/>
        </a:p>
      </dsp:txBody>
      <dsp:txXfrm>
        <a:off x="0" y="385791"/>
        <a:ext cx="7667625" cy="1258560"/>
      </dsp:txXfrm>
    </dsp:sp>
    <dsp:sp modelId="{3E7A427F-AFB4-4B91-82FD-0BE213FC0E49}">
      <dsp:nvSpPr>
        <dsp:cNvPr id="0" name=""/>
        <dsp:cNvSpPr/>
      </dsp:nvSpPr>
      <dsp:spPr>
        <a:xfrm>
          <a:off x="0" y="1644351"/>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t>Punktacja:</a:t>
          </a:r>
          <a:endParaRPr lang="pl-PL" sz="1600" kern="1200" dirty="0"/>
        </a:p>
      </dsp:txBody>
      <dsp:txXfrm>
        <a:off x="0" y="1644351"/>
        <a:ext cx="7667625" cy="374400"/>
      </dsp:txXfrm>
    </dsp:sp>
    <dsp:sp modelId="{E558D7FA-58A8-40BB-89A9-2B77DF940B4A}">
      <dsp:nvSpPr>
        <dsp:cNvPr id="0" name=""/>
        <dsp:cNvSpPr/>
      </dsp:nvSpPr>
      <dsp:spPr>
        <a:xfrm>
          <a:off x="0" y="2018751"/>
          <a:ext cx="766762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Za każde </a:t>
          </a:r>
          <a:r>
            <a:rPr lang="pl-PL" sz="1200" b="1" kern="1200" dirty="0" smtClean="0"/>
            <a:t>1 %</a:t>
          </a:r>
          <a:r>
            <a:rPr lang="pl-PL" sz="1200" kern="1200" dirty="0" smtClean="0"/>
            <a:t> obniżenia wartości wnioskowanego dofinansowania, skutkującego kwotowym podwyższeniem wkładu własnego, wyższego od wymaganego minimum przyznawany będzie </a:t>
          </a:r>
          <a:r>
            <a:rPr lang="pl-PL" sz="1200" b="1" kern="1200" dirty="0" smtClean="0">
              <a:solidFill>
                <a:srgbClr val="FF0000"/>
              </a:solidFill>
            </a:rPr>
            <a:t>1 punkt</a:t>
          </a:r>
          <a:r>
            <a:rPr lang="pl-PL" sz="1200" kern="1200" dirty="0" smtClean="0">
              <a:solidFill>
                <a:schemeClr val="tx1"/>
              </a:solidFill>
            </a:rPr>
            <a:t>. </a:t>
          </a:r>
          <a:endParaRPr lang="pl-PL" sz="1200" kern="1200" dirty="0">
            <a:solidFill>
              <a:schemeClr val="tx1"/>
            </a:solidFill>
          </a:endParaRPr>
        </a:p>
        <a:p>
          <a:pPr marL="114300" lvl="1" indent="-114300" algn="l" defTabSz="533400">
            <a:lnSpc>
              <a:spcPct val="90000"/>
            </a:lnSpc>
            <a:spcBef>
              <a:spcPct val="0"/>
            </a:spcBef>
            <a:spcAft>
              <a:spcPct val="20000"/>
            </a:spcAft>
            <a:buChar char="••"/>
          </a:pPr>
          <a:r>
            <a:rPr lang="pl-PL" sz="1200" kern="1200" dirty="0" smtClean="0"/>
            <a:t>Suma uzyskanych punktów dzięki zwiększeniu wkładu własnego nie może przekroczyć  </a:t>
          </a:r>
          <a:r>
            <a:rPr lang="pl-PL" sz="1200" b="1" kern="1200" dirty="0" smtClean="0">
              <a:solidFill>
                <a:srgbClr val="FF0000"/>
              </a:solidFill>
            </a:rPr>
            <a:t>5 punktów</a:t>
          </a:r>
          <a:r>
            <a:rPr lang="pl-PL" sz="1200" kern="1200" dirty="0" smtClean="0">
              <a:solidFill>
                <a:schemeClr val="tx1"/>
              </a:solidFill>
            </a:rPr>
            <a:t>.</a:t>
          </a:r>
          <a:endParaRPr lang="pl-PL" sz="1200" kern="1200" dirty="0">
            <a:solidFill>
              <a:schemeClr val="tx1"/>
            </a:solidFill>
          </a:endParaRPr>
        </a:p>
      </dsp:txBody>
      <dsp:txXfrm>
        <a:off x="0" y="2018751"/>
        <a:ext cx="7667625" cy="563040"/>
      </dsp:txXfrm>
    </dsp:sp>
    <dsp:sp modelId="{7156A966-A274-41F5-9CA2-FB4CCB9C6779}">
      <dsp:nvSpPr>
        <dsp:cNvPr id="0" name=""/>
        <dsp:cNvSpPr/>
      </dsp:nvSpPr>
      <dsp:spPr>
        <a:xfrm>
          <a:off x="0" y="2581791"/>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solidFill>
                <a:schemeClr val="bg1"/>
              </a:solidFill>
            </a:rPr>
            <a:t>Obniżono punktację ze względu na dodanie kryterium nr 6</a:t>
          </a:r>
          <a:endParaRPr lang="pl-PL" sz="1600" kern="1200" dirty="0">
            <a:solidFill>
              <a:schemeClr val="tx1"/>
            </a:solidFill>
          </a:endParaRPr>
        </a:p>
      </dsp:txBody>
      <dsp:txXfrm>
        <a:off x="0" y="2581791"/>
        <a:ext cx="7667625" cy="374400"/>
      </dsp:txXfrm>
    </dsp:sp>
    <dsp:sp modelId="{6F93047C-8E21-48D8-9CF4-E9D99E2D6CFE}">
      <dsp:nvSpPr>
        <dsp:cNvPr id="0" name=""/>
        <dsp:cNvSpPr/>
      </dsp:nvSpPr>
      <dsp:spPr>
        <a:xfrm>
          <a:off x="0" y="3002272"/>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solidFill>
                <a:srgbClr val="FF0000"/>
              </a:solidFill>
            </a:rPr>
            <a:t>6. Udział przedsiębiorców w finansowaniu projektu</a:t>
          </a:r>
          <a:endParaRPr lang="pl-PL" sz="1600" kern="1200" dirty="0">
            <a:solidFill>
              <a:srgbClr val="FF0000"/>
            </a:solidFill>
          </a:endParaRPr>
        </a:p>
      </dsp:txBody>
      <dsp:txXfrm>
        <a:off x="0" y="3002272"/>
        <a:ext cx="7667625" cy="374400"/>
      </dsp:txXfrm>
    </dsp:sp>
    <dsp:sp modelId="{F29F14C1-A267-421F-B7A9-2E4BC03C2CCD}">
      <dsp:nvSpPr>
        <dsp:cNvPr id="0" name=""/>
        <dsp:cNvSpPr/>
      </dsp:nvSpPr>
      <dsp:spPr>
        <a:xfrm>
          <a:off x="0" y="3376672"/>
          <a:ext cx="7667625"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pl-PL" sz="1200" kern="1200" dirty="0" smtClean="0">
              <a:solidFill>
                <a:srgbClr val="FF0000"/>
              </a:solidFill>
            </a:rPr>
            <a:t>Kryterium oceniane będzie na podstawie wielkości wkładu  przedsiębiorcy w koszty projektu</a:t>
          </a:r>
          <a:r>
            <a:rPr lang="pl-PL" sz="1200" kern="1200" dirty="0" smtClean="0"/>
            <a:t>.</a:t>
          </a:r>
          <a:endParaRPr lang="pl-PL" sz="1200" kern="1200" dirty="0">
            <a:solidFill>
              <a:schemeClr val="tx1"/>
            </a:solidFill>
          </a:endParaRPr>
        </a:p>
      </dsp:txBody>
      <dsp:txXfrm>
        <a:off x="0" y="3376672"/>
        <a:ext cx="7667625" cy="264960"/>
      </dsp:txXfrm>
    </dsp:sp>
    <dsp:sp modelId="{1F016808-B2EA-4C9B-9A7F-961DA962D242}">
      <dsp:nvSpPr>
        <dsp:cNvPr id="0" name=""/>
        <dsp:cNvSpPr/>
      </dsp:nvSpPr>
      <dsp:spPr>
        <a:xfrm>
          <a:off x="0" y="3641632"/>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solidFill>
                <a:schemeClr val="bg1"/>
              </a:solidFill>
            </a:rPr>
            <a:t>Punktacja</a:t>
          </a:r>
          <a:endParaRPr lang="pl-PL" sz="1600" kern="1200" dirty="0">
            <a:solidFill>
              <a:schemeClr val="bg1"/>
            </a:solidFill>
          </a:endParaRPr>
        </a:p>
      </dsp:txBody>
      <dsp:txXfrm>
        <a:off x="0" y="3641632"/>
        <a:ext cx="7667625" cy="374400"/>
      </dsp:txXfrm>
    </dsp:sp>
    <dsp:sp modelId="{358B8CD2-07F5-48B4-A335-6DFC3DE88019}">
      <dsp:nvSpPr>
        <dsp:cNvPr id="0" name=""/>
        <dsp:cNvSpPr/>
      </dsp:nvSpPr>
      <dsp:spPr>
        <a:xfrm>
          <a:off x="0" y="4016032"/>
          <a:ext cx="7667625" cy="596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pl-PL" sz="1200" kern="1200" dirty="0" smtClean="0">
              <a:solidFill>
                <a:srgbClr val="FF0000"/>
              </a:solidFill>
            </a:rPr>
            <a:t>Wkład przedsiębiorcy:</a:t>
          </a:r>
          <a:endParaRPr lang="pl-PL" sz="1200" kern="1200" dirty="0">
            <a:solidFill>
              <a:srgbClr val="FF0000"/>
            </a:solidFill>
          </a:endParaRPr>
        </a:p>
        <a:p>
          <a:pPr marL="114300" lvl="1" indent="-114300" algn="l" defTabSz="533400">
            <a:lnSpc>
              <a:spcPct val="90000"/>
            </a:lnSpc>
            <a:spcBef>
              <a:spcPct val="0"/>
            </a:spcBef>
            <a:spcAft>
              <a:spcPct val="20000"/>
            </a:spcAft>
            <a:buChar char="••"/>
          </a:pPr>
          <a:r>
            <a:rPr lang="pl-PL" sz="1200" kern="1200" dirty="0" smtClean="0">
              <a:solidFill>
                <a:srgbClr val="FF0000"/>
              </a:solidFill>
            </a:rPr>
            <a:t>- 0 - 10 % wydatków kwalifikowanych  -</a:t>
          </a:r>
          <a:r>
            <a:rPr lang="pl-PL" sz="1200" b="1" kern="1200" dirty="0" smtClean="0">
              <a:solidFill>
                <a:srgbClr val="FF0000"/>
              </a:solidFill>
            </a:rPr>
            <a:t> 0 pkt,</a:t>
          </a:r>
          <a:endParaRPr lang="pl-PL" sz="1200" kern="1200" dirty="0">
            <a:solidFill>
              <a:srgbClr val="FF0000"/>
            </a:solidFill>
          </a:endParaRPr>
        </a:p>
        <a:p>
          <a:pPr marL="114300" lvl="1" indent="-114300" algn="l" defTabSz="533400">
            <a:lnSpc>
              <a:spcPct val="90000"/>
            </a:lnSpc>
            <a:spcBef>
              <a:spcPct val="0"/>
            </a:spcBef>
            <a:spcAft>
              <a:spcPct val="20000"/>
            </a:spcAft>
            <a:buChar char="••"/>
          </a:pPr>
          <a:r>
            <a:rPr lang="pl-PL" sz="1200" kern="1200" dirty="0" smtClean="0">
              <a:solidFill>
                <a:srgbClr val="FF0000"/>
              </a:solidFill>
            </a:rPr>
            <a:t>- powyżej 10 % wydatków kwalifikowanych  - </a:t>
          </a:r>
          <a:r>
            <a:rPr lang="pl-PL" sz="1200" b="1" kern="1200" dirty="0" smtClean="0">
              <a:solidFill>
                <a:srgbClr val="FF0000"/>
              </a:solidFill>
            </a:rPr>
            <a:t>5 pkt.</a:t>
          </a:r>
          <a:endParaRPr lang="pl-PL" sz="1200" kern="1200" dirty="0">
            <a:solidFill>
              <a:srgbClr val="FF0000"/>
            </a:solidFill>
          </a:endParaRPr>
        </a:p>
      </dsp:txBody>
      <dsp:txXfrm>
        <a:off x="0" y="4016032"/>
        <a:ext cx="7667625" cy="596160"/>
      </dsp:txXfrm>
    </dsp:sp>
    <dsp:sp modelId="{5914D86E-2E78-4F49-A94A-48F50747DF2D}">
      <dsp:nvSpPr>
        <dsp:cNvPr id="0" name=""/>
        <dsp:cNvSpPr/>
      </dsp:nvSpPr>
      <dsp:spPr>
        <a:xfrm>
          <a:off x="0" y="4612192"/>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solidFill>
                <a:schemeClr val="bg1"/>
              </a:solidFill>
            </a:rPr>
            <a:t>UWAGA</a:t>
          </a:r>
          <a:endParaRPr lang="pl-PL" sz="1600" kern="1200" dirty="0">
            <a:solidFill>
              <a:schemeClr val="bg1"/>
            </a:solidFill>
          </a:endParaRPr>
        </a:p>
      </dsp:txBody>
      <dsp:txXfrm>
        <a:off x="0" y="4612192"/>
        <a:ext cx="7667625" cy="374400"/>
      </dsp:txXfrm>
    </dsp:sp>
    <dsp:sp modelId="{796B86BA-3340-49B7-8C38-9CAA8D729732}">
      <dsp:nvSpPr>
        <dsp:cNvPr id="0" name=""/>
        <dsp:cNvSpPr/>
      </dsp:nvSpPr>
      <dsp:spPr>
        <a:xfrm>
          <a:off x="0" y="4986592"/>
          <a:ext cx="7667625" cy="521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3 h) p</a:t>
          </a:r>
          <a:r>
            <a:rPr lang="x-none" sz="1200" kern="1200" dirty="0" smtClean="0"/>
            <a:t>remiowanie projektów przewidujących wkład przedsiębiorcy powyżej 10% kosztów kwalifikowalnych projektów (w odróżnieniu od tych przewidujących wkład przedsiębiorcy poniżej 10% kosztów kwalifikowalnych projektów</a:t>
          </a:r>
          <a:r>
            <a:rPr lang="pl-PL" sz="1200" kern="1200" dirty="0" smtClean="0"/>
            <a:t>.</a:t>
          </a:r>
          <a:endParaRPr lang="pl-PL" sz="1200" kern="1200" dirty="0">
            <a:solidFill>
              <a:schemeClr val="bg1"/>
            </a:solidFill>
          </a:endParaRPr>
        </a:p>
      </dsp:txBody>
      <dsp:txXfrm>
        <a:off x="0" y="4986592"/>
        <a:ext cx="7667625" cy="521640"/>
      </dsp:txXfrm>
    </dsp:sp>
    <dsp:sp modelId="{8352C190-ED71-49DB-9BB7-E6EB2A957741}">
      <dsp:nvSpPr>
        <dsp:cNvPr id="0" name=""/>
        <dsp:cNvSpPr/>
      </dsp:nvSpPr>
      <dsp:spPr>
        <a:xfrm>
          <a:off x="0" y="5508232"/>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pl-PL" sz="1600" kern="1200" dirty="0" smtClean="0">
              <a:solidFill>
                <a:schemeClr val="bg1"/>
              </a:solidFill>
            </a:rPr>
            <a:t>Uwaga uwzględniona</a:t>
          </a:r>
          <a:endParaRPr lang="pl-PL" sz="1600" kern="1200" dirty="0">
            <a:solidFill>
              <a:schemeClr val="bg1"/>
            </a:solidFill>
          </a:endParaRPr>
        </a:p>
      </dsp:txBody>
      <dsp:txXfrm>
        <a:off x="0" y="5508232"/>
        <a:ext cx="7667625" cy="37440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86A292-8A31-46D8-97EB-927387EF79CD}">
      <dsp:nvSpPr>
        <dsp:cNvPr id="0" name=""/>
        <dsp:cNvSpPr/>
      </dsp:nvSpPr>
      <dsp:spPr>
        <a:xfrm>
          <a:off x="0" y="224196"/>
          <a:ext cx="7667625" cy="4212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smtClean="0"/>
            <a:t>1. Zgodność z regionalną inteligentną specjalizacją</a:t>
          </a:r>
          <a:endParaRPr lang="pl-PL" sz="1800" kern="1200" dirty="0"/>
        </a:p>
      </dsp:txBody>
      <dsp:txXfrm>
        <a:off x="0" y="224196"/>
        <a:ext cx="7667625" cy="421200"/>
      </dsp:txXfrm>
    </dsp:sp>
    <dsp:sp modelId="{25C51307-BB76-4230-8A53-0780737B1150}">
      <dsp:nvSpPr>
        <dsp:cNvPr id="0" name=""/>
        <dsp:cNvSpPr/>
      </dsp:nvSpPr>
      <dsp:spPr>
        <a:xfrm>
          <a:off x="0" y="645396"/>
          <a:ext cx="7667625" cy="838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2860" rIns="128016" bIns="22860" numCol="1" spcCol="1270" anchor="t" anchorCtr="0">
          <a:noAutofit/>
        </a:bodyPr>
        <a:lstStyle/>
        <a:p>
          <a:pPr marL="114300" lvl="1" indent="-114300" algn="just" defTabSz="622300">
            <a:lnSpc>
              <a:spcPct val="90000"/>
            </a:lnSpc>
            <a:spcBef>
              <a:spcPct val="0"/>
            </a:spcBef>
            <a:spcAft>
              <a:spcPct val="20000"/>
            </a:spcAft>
            <a:buChar char="••"/>
          </a:pPr>
          <a:r>
            <a:rPr lang="pl-PL" sz="1400" strike="sngStrike" kern="1200" dirty="0" smtClean="0"/>
            <a:t>Ocenie będzie podlegać, czy branża której dotyczy przedsięwzięcie wchodzi w zakres inteligentnych specjalizacji dla województwa podkarpackiego.</a:t>
          </a:r>
          <a:endParaRPr lang="pl-PL" sz="1400" strike="sngStrike" kern="1200" dirty="0"/>
        </a:p>
        <a:p>
          <a:pPr marL="114300" lvl="1" indent="-114300" algn="just" defTabSz="622300">
            <a:lnSpc>
              <a:spcPct val="90000"/>
            </a:lnSpc>
            <a:spcBef>
              <a:spcPct val="0"/>
            </a:spcBef>
            <a:spcAft>
              <a:spcPct val="20000"/>
            </a:spcAft>
            <a:buChar char="••"/>
          </a:pPr>
          <a:r>
            <a:rPr lang="pl-PL" sz="1400" kern="1200" dirty="0" smtClean="0">
              <a:solidFill>
                <a:srgbClr val="FF0000"/>
              </a:solidFill>
            </a:rPr>
            <a:t>Ocenie będzie podlegać, czy przedstawiona przez wnioskodawcę  agenda badawcza wchodzi  w zakres inteligentnych specjalizacji dla województwa podkarpackiego</a:t>
          </a:r>
          <a:endParaRPr lang="pl-PL" sz="1400" kern="1200" dirty="0">
            <a:solidFill>
              <a:srgbClr val="FF0000"/>
            </a:solidFill>
          </a:endParaRPr>
        </a:p>
      </dsp:txBody>
      <dsp:txXfrm>
        <a:off x="0" y="645396"/>
        <a:ext cx="7667625" cy="838350"/>
      </dsp:txXfrm>
    </dsp:sp>
    <dsp:sp modelId="{497EDE4B-9057-46ED-B835-32912D6E9E8E}">
      <dsp:nvSpPr>
        <dsp:cNvPr id="0" name=""/>
        <dsp:cNvSpPr/>
      </dsp:nvSpPr>
      <dsp:spPr>
        <a:xfrm>
          <a:off x="0" y="1483746"/>
          <a:ext cx="7667625" cy="4212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pl-PL" sz="1800" kern="1200" dirty="0" smtClean="0"/>
            <a:t>UWAGA:</a:t>
          </a:r>
          <a:endParaRPr lang="pl-PL" sz="1800" kern="1200" dirty="0"/>
        </a:p>
      </dsp:txBody>
      <dsp:txXfrm>
        <a:off x="0" y="1483746"/>
        <a:ext cx="7667625" cy="421200"/>
      </dsp:txXfrm>
    </dsp:sp>
    <dsp:sp modelId="{EE2A1595-4AEF-4BB4-BF4D-0F9CEF4D13AC}">
      <dsp:nvSpPr>
        <dsp:cNvPr id="0" name=""/>
        <dsp:cNvSpPr/>
      </dsp:nvSpPr>
      <dsp:spPr>
        <a:xfrm>
          <a:off x="0" y="1904946"/>
          <a:ext cx="7667625" cy="419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2860" rIns="128016" bIns="22860" numCol="1" spcCol="1270" anchor="t" anchorCtr="0">
          <a:noAutofit/>
        </a:bodyPr>
        <a:lstStyle/>
        <a:p>
          <a:pPr marL="114300" lvl="1" indent="-114300" algn="just" defTabSz="622300">
            <a:lnSpc>
              <a:spcPct val="90000"/>
            </a:lnSpc>
            <a:spcBef>
              <a:spcPct val="0"/>
            </a:spcBef>
            <a:spcAft>
              <a:spcPct val="20000"/>
            </a:spcAft>
            <a:buChar char="••"/>
          </a:pPr>
          <a:r>
            <a:rPr lang="pl-PL" sz="1400" kern="1200" dirty="0" smtClean="0"/>
            <a:t>Ocena zgodności z RIS3 powinna dotyczyć spójności agendy badawczej ze strategią RIS3. Poza tym powinniśmy oceniać spójność projektu, a nie branży, którą reprezentuje.</a:t>
          </a:r>
          <a:endParaRPr lang="pl-PL" sz="1400" kern="1200" dirty="0"/>
        </a:p>
      </dsp:txBody>
      <dsp:txXfrm>
        <a:off x="0" y="1904946"/>
        <a:ext cx="7667625" cy="419175"/>
      </dsp:txXfrm>
    </dsp:sp>
    <dsp:sp modelId="{805DFF20-5F6D-48EB-BD9F-756F2075C852}">
      <dsp:nvSpPr>
        <dsp:cNvPr id="0" name=""/>
        <dsp:cNvSpPr/>
      </dsp:nvSpPr>
      <dsp:spPr>
        <a:xfrm>
          <a:off x="0" y="2324121"/>
          <a:ext cx="7667625" cy="4212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pl-PL" sz="1800" kern="1200" dirty="0" smtClean="0"/>
            <a:t>Uwaga uwzględniona</a:t>
          </a:r>
          <a:endParaRPr lang="pl-PL" sz="1800" kern="1200" dirty="0"/>
        </a:p>
      </dsp:txBody>
      <dsp:txXfrm>
        <a:off x="0" y="2324121"/>
        <a:ext cx="7667625" cy="421200"/>
      </dsp:txXfrm>
    </dsp:sp>
    <dsp:sp modelId="{FB78A676-B8D7-49FD-960E-37925A6E48B4}">
      <dsp:nvSpPr>
        <dsp:cNvPr id="0" name=""/>
        <dsp:cNvSpPr/>
      </dsp:nvSpPr>
      <dsp:spPr>
        <a:xfrm>
          <a:off x="0" y="2797161"/>
          <a:ext cx="7667625" cy="4212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smtClean="0"/>
            <a:t>2. Koordynacja projektu</a:t>
          </a:r>
          <a:endParaRPr lang="pl-PL" sz="1800" kern="1200" dirty="0"/>
        </a:p>
      </dsp:txBody>
      <dsp:txXfrm>
        <a:off x="0" y="2797161"/>
        <a:ext cx="7667625" cy="421200"/>
      </dsp:txXfrm>
    </dsp:sp>
    <dsp:sp modelId="{21C3FF11-DB4D-4B92-A72A-8BB610512E9B}">
      <dsp:nvSpPr>
        <dsp:cNvPr id="0" name=""/>
        <dsp:cNvSpPr/>
      </dsp:nvSpPr>
      <dsp:spPr>
        <a:xfrm>
          <a:off x="0" y="3218361"/>
          <a:ext cx="7667625" cy="1415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2860" rIns="128016" bIns="22860" numCol="1" spcCol="1270" anchor="t" anchorCtr="0">
          <a:noAutofit/>
        </a:bodyPr>
        <a:lstStyle/>
        <a:p>
          <a:pPr marL="114300" lvl="1" indent="-114300" algn="just" defTabSz="622300">
            <a:lnSpc>
              <a:spcPct val="90000"/>
            </a:lnSpc>
            <a:spcBef>
              <a:spcPct val="0"/>
            </a:spcBef>
            <a:spcAft>
              <a:spcPct val="20000"/>
            </a:spcAft>
            <a:buChar char="••"/>
          </a:pPr>
          <a:r>
            <a:rPr lang="pl-PL" sz="1400" kern="1200" dirty="0" smtClean="0"/>
            <a:t>Weryfikacji będzie podlegać dokonanie uzgodnienia przedsięwzięcia z Ministerstwem Rozwoju oraz Ministerstwem Nauki </a:t>
          </a:r>
          <a:br>
            <a:rPr lang="pl-PL" sz="1400" kern="1200" dirty="0" smtClean="0"/>
          </a:br>
          <a:r>
            <a:rPr lang="pl-PL" sz="1400" kern="1200" dirty="0" smtClean="0"/>
            <a:t>i Szkolnictwa Wyższego w toku negocjacji Kontraktu Terytorialnego (KT). Weryfikowane będzie:</a:t>
          </a:r>
          <a:endParaRPr lang="pl-PL" sz="1400" kern="1200" dirty="0"/>
        </a:p>
        <a:p>
          <a:pPr marL="228600" lvl="2" indent="-114300" algn="l" defTabSz="622300">
            <a:lnSpc>
              <a:spcPct val="90000"/>
            </a:lnSpc>
            <a:spcBef>
              <a:spcPct val="0"/>
            </a:spcBef>
            <a:spcAft>
              <a:spcPct val="20000"/>
            </a:spcAft>
            <a:buChar char="••"/>
          </a:pPr>
          <a:r>
            <a:rPr lang="pl-PL" sz="1400" kern="1200" dirty="0" smtClean="0"/>
            <a:t>Czy projekt jest zapisany w KT dla Województwa Podkarpackiego.</a:t>
          </a:r>
          <a:endParaRPr lang="pl-PL" sz="1400" kern="1200" dirty="0"/>
        </a:p>
        <a:p>
          <a:pPr marL="228600" lvl="2" indent="-114300" algn="l" defTabSz="622300">
            <a:lnSpc>
              <a:spcPct val="90000"/>
            </a:lnSpc>
            <a:spcBef>
              <a:spcPct val="0"/>
            </a:spcBef>
            <a:spcAft>
              <a:spcPct val="20000"/>
            </a:spcAft>
            <a:buChar char="••"/>
          </a:pPr>
          <a:r>
            <a:rPr lang="pl-PL" sz="1400" kern="1200" dirty="0" smtClean="0"/>
            <a:t>Czy zakres przedłożonego projektu odpowiada zakresowi </a:t>
          </a:r>
          <a:r>
            <a:rPr lang="pl-PL" sz="1400" kern="1200" dirty="0" smtClean="0">
              <a:solidFill>
                <a:schemeClr val="tx1"/>
              </a:solidFill>
            </a:rPr>
            <a:t>przedsięwzięcia </a:t>
          </a:r>
          <a:r>
            <a:rPr lang="pl-PL" sz="1400" u="sng" kern="1200" dirty="0" smtClean="0">
              <a:solidFill>
                <a:schemeClr val="tx1"/>
              </a:solidFill>
            </a:rPr>
            <a:t>zgłoszonego i uzgodnionego z </a:t>
          </a:r>
          <a:r>
            <a:rPr lang="pl-PL" sz="1400" u="sng" kern="1200" dirty="0" err="1" smtClean="0">
              <a:solidFill>
                <a:schemeClr val="tx1"/>
              </a:solidFill>
            </a:rPr>
            <a:t>MNiSW</a:t>
          </a:r>
          <a:r>
            <a:rPr lang="pl-PL" sz="1400" u="sng" kern="1200" dirty="0" smtClean="0">
              <a:solidFill>
                <a:schemeClr val="tx1"/>
              </a:solidFill>
            </a:rPr>
            <a:t> i MR w ramach</a:t>
          </a:r>
          <a:r>
            <a:rPr lang="pl-PL" sz="1400" kern="1200" dirty="0" smtClean="0"/>
            <a:t>  KT.</a:t>
          </a:r>
          <a:endParaRPr lang="pl-PL" sz="1400" kern="1200" dirty="0"/>
        </a:p>
      </dsp:txBody>
      <dsp:txXfrm>
        <a:off x="0" y="3218361"/>
        <a:ext cx="7667625" cy="141588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FEDD30-DE0A-400E-BC43-F0372DFEDCAF}">
      <dsp:nvSpPr>
        <dsp:cNvPr id="0" name=""/>
        <dsp:cNvSpPr/>
      </dsp:nvSpPr>
      <dsp:spPr>
        <a:xfrm>
          <a:off x="0" y="33087"/>
          <a:ext cx="7667625" cy="444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pl-PL" sz="1900" kern="1200" dirty="0" smtClean="0"/>
            <a:t>3. Pomoc publiczna</a:t>
          </a:r>
          <a:endParaRPr lang="pl-PL" sz="1900" kern="1200" dirty="0"/>
        </a:p>
      </dsp:txBody>
      <dsp:txXfrm>
        <a:off x="0" y="33087"/>
        <a:ext cx="7667625" cy="444600"/>
      </dsp:txXfrm>
    </dsp:sp>
    <dsp:sp modelId="{CE40A263-BF1F-4490-80DF-4B407A1CBB67}">
      <dsp:nvSpPr>
        <dsp:cNvPr id="0" name=""/>
        <dsp:cNvSpPr/>
      </dsp:nvSpPr>
      <dsp:spPr>
        <a:xfrm>
          <a:off x="0" y="477687"/>
          <a:ext cx="7667625" cy="45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4130" rIns="135128" bIns="24130" numCol="1" spcCol="1270" anchor="t" anchorCtr="0">
          <a:noAutofit/>
        </a:bodyPr>
        <a:lstStyle/>
        <a:p>
          <a:pPr marL="114300" lvl="1" indent="-114300" algn="just" defTabSz="666750">
            <a:lnSpc>
              <a:spcPct val="90000"/>
            </a:lnSpc>
            <a:spcBef>
              <a:spcPct val="0"/>
            </a:spcBef>
            <a:spcAft>
              <a:spcPct val="20000"/>
            </a:spcAft>
            <a:buChar char="••"/>
          </a:pPr>
          <a:r>
            <a:rPr lang="pl-PL" sz="1500" kern="1200" dirty="0" smtClean="0"/>
            <a:t>W ramach kryterium ocenie podlegać będzie zgodność z danym środkiem pomocowym.</a:t>
          </a:r>
          <a:endParaRPr lang="pl-PL" sz="1500" kern="1200" dirty="0"/>
        </a:p>
      </dsp:txBody>
      <dsp:txXfrm>
        <a:off x="0" y="477687"/>
        <a:ext cx="7667625" cy="452295"/>
      </dsp:txXfrm>
    </dsp:sp>
    <dsp:sp modelId="{4E7575BC-AA68-4A0C-ABED-E47B16E2C4CC}">
      <dsp:nvSpPr>
        <dsp:cNvPr id="0" name=""/>
        <dsp:cNvSpPr/>
      </dsp:nvSpPr>
      <dsp:spPr>
        <a:xfrm>
          <a:off x="0" y="929982"/>
          <a:ext cx="7667625" cy="444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pl-PL" sz="1900" kern="1200" dirty="0" smtClean="0"/>
            <a:t>UWAGA:</a:t>
          </a:r>
          <a:endParaRPr lang="pl-PL" sz="1900" kern="1200" dirty="0"/>
        </a:p>
      </dsp:txBody>
      <dsp:txXfrm>
        <a:off x="0" y="929982"/>
        <a:ext cx="7667625" cy="444600"/>
      </dsp:txXfrm>
    </dsp:sp>
    <dsp:sp modelId="{DF332296-B310-45F0-AF64-C3F37A204511}">
      <dsp:nvSpPr>
        <dsp:cNvPr id="0" name=""/>
        <dsp:cNvSpPr/>
      </dsp:nvSpPr>
      <dsp:spPr>
        <a:xfrm>
          <a:off x="0" y="1374583"/>
          <a:ext cx="7667625" cy="452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4130" rIns="135128" bIns="24130" numCol="1" spcCol="1270" anchor="t" anchorCtr="0">
          <a:noAutofit/>
        </a:bodyPr>
        <a:lstStyle/>
        <a:p>
          <a:pPr marL="114300" lvl="1" indent="-114300" algn="just" defTabSz="666750">
            <a:lnSpc>
              <a:spcPct val="90000"/>
            </a:lnSpc>
            <a:spcBef>
              <a:spcPct val="0"/>
            </a:spcBef>
            <a:spcAft>
              <a:spcPct val="20000"/>
            </a:spcAft>
            <a:buChar char="••"/>
          </a:pPr>
          <a:r>
            <a:rPr lang="x-none" sz="1500" kern="1200" dirty="0" smtClean="0"/>
            <a:t>Konieczne jest doprecyzowanie, że projekty realizowane będą zgodnie z art. 26 Rozporządzenia (UE) 651/2014.</a:t>
          </a:r>
          <a:endParaRPr lang="pl-PL" sz="1500" kern="1200" dirty="0"/>
        </a:p>
      </dsp:txBody>
      <dsp:txXfrm>
        <a:off x="0" y="1374583"/>
        <a:ext cx="7667625" cy="452295"/>
      </dsp:txXfrm>
    </dsp:sp>
    <dsp:sp modelId="{2D61A3A9-3781-46EA-905E-C62706BF2602}">
      <dsp:nvSpPr>
        <dsp:cNvPr id="0" name=""/>
        <dsp:cNvSpPr/>
      </dsp:nvSpPr>
      <dsp:spPr>
        <a:xfrm>
          <a:off x="0" y="1826878"/>
          <a:ext cx="7667625" cy="444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pl-PL" sz="1900" kern="1200" dirty="0" smtClean="0"/>
            <a:t>Uwaga nieuwzględniona</a:t>
          </a:r>
          <a:endParaRPr lang="pl-PL" sz="1900" kern="1200" dirty="0"/>
        </a:p>
      </dsp:txBody>
      <dsp:txXfrm>
        <a:off x="0" y="1826878"/>
        <a:ext cx="7667625" cy="444600"/>
      </dsp:txXfrm>
    </dsp:sp>
    <dsp:sp modelId="{53426D2D-1779-4506-B9E6-70041A8A7A05}">
      <dsp:nvSpPr>
        <dsp:cNvPr id="0" name=""/>
        <dsp:cNvSpPr/>
      </dsp:nvSpPr>
      <dsp:spPr>
        <a:xfrm>
          <a:off x="0" y="2326198"/>
          <a:ext cx="7667625" cy="444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pl-PL" sz="1900" kern="1200" dirty="0" smtClean="0"/>
            <a:t>4. Komercyjne wykorzystanie infrastruktury B+R</a:t>
          </a:r>
          <a:endParaRPr lang="pl-PL" sz="1900" kern="1200" dirty="0"/>
        </a:p>
      </dsp:txBody>
      <dsp:txXfrm>
        <a:off x="0" y="2326198"/>
        <a:ext cx="7667625" cy="444600"/>
      </dsp:txXfrm>
    </dsp:sp>
    <dsp:sp modelId="{46116E45-0D9B-46E1-BF8B-FA093E2A4ACD}">
      <dsp:nvSpPr>
        <dsp:cNvPr id="0" name=""/>
        <dsp:cNvSpPr/>
      </dsp:nvSpPr>
      <dsp:spPr>
        <a:xfrm>
          <a:off x="0" y="2770798"/>
          <a:ext cx="7667625" cy="1494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4130" rIns="135128" bIns="24130" numCol="1" spcCol="1270" anchor="t" anchorCtr="0">
          <a:noAutofit/>
        </a:bodyPr>
        <a:lstStyle/>
        <a:p>
          <a:pPr marL="114300" lvl="1" indent="-114300" algn="just" defTabSz="666750">
            <a:lnSpc>
              <a:spcPct val="90000"/>
            </a:lnSpc>
            <a:spcBef>
              <a:spcPct val="0"/>
            </a:spcBef>
            <a:spcAft>
              <a:spcPct val="20000"/>
            </a:spcAft>
            <a:buChar char="••"/>
          </a:pPr>
          <a:r>
            <a:rPr lang="pl-PL" sz="1500" strike="sngStrike" kern="1200" dirty="0" smtClean="0"/>
            <a:t>W ramach kryterium weryfikacji podlega, czy wsparta infrastruktura B+R będzie wykorzystywana na rzecz sektora gospodarczego. Część projektu przeznaczona do wykorzystania gospodarczego nie może być mniejsza niż 20 % wartości kosztów kwalifikowanych  projektu.</a:t>
          </a:r>
          <a:endParaRPr lang="pl-PL" sz="1500" strike="sngStrike" kern="1200" dirty="0"/>
        </a:p>
        <a:p>
          <a:pPr marL="114300" lvl="1" indent="-114300" algn="just" defTabSz="666750">
            <a:lnSpc>
              <a:spcPct val="90000"/>
            </a:lnSpc>
            <a:spcBef>
              <a:spcPct val="0"/>
            </a:spcBef>
            <a:spcAft>
              <a:spcPct val="20000"/>
            </a:spcAft>
            <a:buChar char="••"/>
          </a:pPr>
          <a:r>
            <a:rPr lang="pl-PL" sz="1500" i="1" kern="1200" dirty="0" smtClean="0">
              <a:solidFill>
                <a:srgbClr val="FF0000"/>
              </a:solidFill>
            </a:rPr>
            <a:t>W ramach kryterium weryfikacji podlega, czy wsparta infrastruktura B+R będzie wykorzystywana na rzecz sektora przedsiębiorstw. Całość projektu przeznaczona jest do wykorzystania gospodarczego.</a:t>
          </a:r>
          <a:endParaRPr lang="pl-PL" sz="1500" kern="1200" dirty="0">
            <a:solidFill>
              <a:srgbClr val="FF0000"/>
            </a:solidFill>
          </a:endParaRPr>
        </a:p>
      </dsp:txBody>
      <dsp:txXfrm>
        <a:off x="0" y="2770798"/>
        <a:ext cx="7667625" cy="1494540"/>
      </dsp:txXfrm>
    </dsp:sp>
    <dsp:sp modelId="{88417376-1A3D-4ECE-A3DA-0EB69AD8FAF8}">
      <dsp:nvSpPr>
        <dsp:cNvPr id="0" name=""/>
        <dsp:cNvSpPr/>
      </dsp:nvSpPr>
      <dsp:spPr>
        <a:xfrm>
          <a:off x="0" y="4265338"/>
          <a:ext cx="7667625" cy="444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pl-PL" sz="1900" kern="1200" dirty="0" smtClean="0"/>
            <a:t>UWAGA:</a:t>
          </a:r>
          <a:endParaRPr lang="pl-PL" sz="1900" kern="1200" dirty="0"/>
        </a:p>
      </dsp:txBody>
      <dsp:txXfrm>
        <a:off x="0" y="4265338"/>
        <a:ext cx="7667625" cy="444600"/>
      </dsp:txXfrm>
    </dsp:sp>
    <dsp:sp modelId="{3396D882-3DF2-44BD-867F-7F36FB7675FF}">
      <dsp:nvSpPr>
        <dsp:cNvPr id="0" name=""/>
        <dsp:cNvSpPr/>
      </dsp:nvSpPr>
      <dsp:spPr>
        <a:xfrm>
          <a:off x="0" y="4709938"/>
          <a:ext cx="7667625"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4130" rIns="135128" bIns="24130" numCol="1" spcCol="1270" anchor="t" anchorCtr="0">
          <a:noAutofit/>
        </a:bodyPr>
        <a:lstStyle/>
        <a:p>
          <a:pPr marL="114300" lvl="1" indent="-114300" algn="just" defTabSz="666750">
            <a:lnSpc>
              <a:spcPct val="90000"/>
            </a:lnSpc>
            <a:spcBef>
              <a:spcPct val="0"/>
            </a:spcBef>
            <a:spcAft>
              <a:spcPct val="20000"/>
            </a:spcAft>
            <a:buChar char="••"/>
          </a:pPr>
          <a:r>
            <a:rPr lang="pl-PL" sz="1500" kern="1200" dirty="0" smtClean="0"/>
            <a:t>Treść kryterium została sformułowana w wyniku ustaleń z Komisją Europejską.</a:t>
          </a:r>
          <a:endParaRPr lang="pl-PL" sz="1500" kern="1200" dirty="0"/>
        </a:p>
      </dsp:txBody>
      <dsp:txXfrm>
        <a:off x="0" y="4709938"/>
        <a:ext cx="7667625" cy="314640"/>
      </dsp:txXfrm>
    </dsp:sp>
    <dsp:sp modelId="{F585BC24-81F4-4EB1-ACB1-7F3ED10E6E0F}">
      <dsp:nvSpPr>
        <dsp:cNvPr id="0" name=""/>
        <dsp:cNvSpPr/>
      </dsp:nvSpPr>
      <dsp:spPr>
        <a:xfrm>
          <a:off x="0" y="5024578"/>
          <a:ext cx="7667625" cy="4446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pl-PL" sz="1900" kern="1200" dirty="0" smtClean="0"/>
            <a:t>Uwaga uwzględniona</a:t>
          </a:r>
          <a:endParaRPr lang="pl-PL" sz="1900" kern="1200" dirty="0"/>
        </a:p>
      </dsp:txBody>
      <dsp:txXfrm>
        <a:off x="0" y="5024578"/>
        <a:ext cx="7667625" cy="444600"/>
      </dsp:txXfrm>
    </dsp:sp>
    <dsp:sp modelId="{16F34073-622E-4FA8-BB7F-FADD29BBC183}">
      <dsp:nvSpPr>
        <dsp:cNvPr id="0" name=""/>
        <dsp:cNvSpPr/>
      </dsp:nvSpPr>
      <dsp:spPr>
        <a:xfrm>
          <a:off x="0" y="5469178"/>
          <a:ext cx="7667625"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4130" rIns="135128" bIns="24130" numCol="1" spcCol="1270" anchor="t" anchorCtr="0">
          <a:noAutofit/>
        </a:bodyPr>
        <a:lstStyle/>
        <a:p>
          <a:pPr marL="114300" lvl="1" indent="-114300" algn="l" defTabSz="666750">
            <a:lnSpc>
              <a:spcPct val="90000"/>
            </a:lnSpc>
            <a:spcBef>
              <a:spcPct val="0"/>
            </a:spcBef>
            <a:spcAft>
              <a:spcPct val="20000"/>
            </a:spcAft>
            <a:buChar char="••"/>
          </a:pPr>
          <a:endParaRPr lang="pl-PL" sz="1500" kern="1200" dirty="0"/>
        </a:p>
      </dsp:txBody>
      <dsp:txXfrm>
        <a:off x="0" y="5469178"/>
        <a:ext cx="7667625" cy="314640"/>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AB8E9F9-E619-4350-964E-4A30262DD0C4}">
      <dsp:nvSpPr>
        <dsp:cNvPr id="0" name=""/>
        <dsp:cNvSpPr/>
      </dsp:nvSpPr>
      <dsp:spPr>
        <a:xfrm>
          <a:off x="0" y="31771"/>
          <a:ext cx="7667625" cy="4212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l-PL" sz="1800" kern="1200" dirty="0" smtClean="0"/>
            <a:t>5. Przedstawienie opisu przedsięwzięcia</a:t>
          </a:r>
          <a:endParaRPr lang="pl-PL" sz="1800" kern="1200" dirty="0"/>
        </a:p>
      </dsp:txBody>
      <dsp:txXfrm>
        <a:off x="0" y="31771"/>
        <a:ext cx="7667625" cy="421200"/>
      </dsp:txXfrm>
    </dsp:sp>
    <dsp:sp modelId="{4D793878-2DB7-4E87-9FAC-59324E2EDCB0}">
      <dsp:nvSpPr>
        <dsp:cNvPr id="0" name=""/>
        <dsp:cNvSpPr/>
      </dsp:nvSpPr>
      <dsp:spPr>
        <a:xfrm>
          <a:off x="0" y="452971"/>
          <a:ext cx="7667625" cy="432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2860" rIns="128016" bIns="22860" numCol="1" spcCol="1270" anchor="t" anchorCtr="0">
          <a:noAutofit/>
        </a:bodyPr>
        <a:lstStyle/>
        <a:p>
          <a:pPr marL="114300" lvl="1" indent="-114300" algn="just" defTabSz="622300">
            <a:lnSpc>
              <a:spcPct val="90000"/>
            </a:lnSpc>
            <a:spcBef>
              <a:spcPct val="0"/>
            </a:spcBef>
            <a:spcAft>
              <a:spcPct val="20000"/>
            </a:spcAft>
            <a:buChar char="••"/>
          </a:pPr>
          <a:r>
            <a:rPr lang="pl-PL" sz="1400" kern="1200" dirty="0" smtClean="0"/>
            <a:t>Kryterium oceniane będzie na podstawie analizy dokumentacji aplikacyjnej. Niezbędne jest uzyskanie odpowiedzi twierdzącej na pytanie, czy dołączony do wniosku o dofinansowanie dokument opisujący przedsięwzięcie zawiera wskazane poniżej informacje:</a:t>
          </a:r>
          <a:endParaRPr lang="pl-PL" sz="1400" kern="1200" dirty="0"/>
        </a:p>
        <a:p>
          <a:pPr marL="228600" lvl="2" indent="-114300" algn="just" defTabSz="622300">
            <a:lnSpc>
              <a:spcPct val="90000"/>
            </a:lnSpc>
            <a:spcBef>
              <a:spcPct val="0"/>
            </a:spcBef>
            <a:spcAft>
              <a:spcPct val="20000"/>
            </a:spcAft>
            <a:buChar char="••"/>
          </a:pPr>
          <a:r>
            <a:rPr lang="pl-PL" sz="1400" kern="1200" dirty="0" smtClean="0"/>
            <a:t>Planowany program badawczy oraz analizę popytu w sektorze biznesu na usługi badawcze powiązane z tym programem.</a:t>
          </a:r>
          <a:endParaRPr lang="pl-PL" sz="1400" kern="1200" dirty="0"/>
        </a:p>
        <a:p>
          <a:pPr marL="228600" lvl="2" indent="-114300" algn="just" defTabSz="622300">
            <a:lnSpc>
              <a:spcPct val="90000"/>
            </a:lnSpc>
            <a:spcBef>
              <a:spcPct val="0"/>
            </a:spcBef>
            <a:spcAft>
              <a:spcPct val="20000"/>
            </a:spcAft>
            <a:buChar char="••"/>
          </a:pPr>
          <a:r>
            <a:rPr lang="pl-PL" sz="1400" kern="1200" dirty="0" smtClean="0"/>
            <a:t>Plan finansowy przedstawiający wzrost przychodów z sektora przedsiębiorstw                                              w przychodach ogólnych jednostki bezpośrednio realizującej  projekt.</a:t>
          </a:r>
          <a:endParaRPr lang="pl-PL" sz="1400" kern="1200" dirty="0"/>
        </a:p>
        <a:p>
          <a:pPr marL="228600" lvl="2" indent="-114300" algn="just" defTabSz="622300">
            <a:lnSpc>
              <a:spcPct val="90000"/>
            </a:lnSpc>
            <a:spcBef>
              <a:spcPct val="0"/>
            </a:spcBef>
            <a:spcAft>
              <a:spcPct val="20000"/>
            </a:spcAft>
            <a:buChar char="••"/>
          </a:pPr>
          <a:r>
            <a:rPr lang="pl-PL" sz="1400" kern="1200" dirty="0" smtClean="0"/>
            <a:t>Planowane działania w zakresie pozyskania nowych klientów z sektora gospodarczego.</a:t>
          </a:r>
          <a:endParaRPr lang="pl-PL" sz="1400" kern="1200" dirty="0"/>
        </a:p>
        <a:p>
          <a:pPr marL="228600" lvl="2" indent="-114300" algn="just" defTabSz="622300">
            <a:lnSpc>
              <a:spcPct val="90000"/>
            </a:lnSpc>
            <a:spcBef>
              <a:spcPct val="0"/>
            </a:spcBef>
            <a:spcAft>
              <a:spcPct val="20000"/>
            </a:spcAft>
            <a:buChar char="••"/>
          </a:pPr>
          <a:r>
            <a:rPr lang="pl-PL" sz="1400" kern="1200" dirty="0" smtClean="0"/>
            <a:t>Analizę ryzyka szczególnie w zakresie braku popytu wraz z przedstawieniem środków zaradczych.</a:t>
          </a:r>
          <a:endParaRPr lang="pl-PL" sz="1400" kern="1200" dirty="0"/>
        </a:p>
        <a:p>
          <a:pPr marL="228600" lvl="2" indent="-114300" algn="just" defTabSz="622300">
            <a:lnSpc>
              <a:spcPct val="90000"/>
            </a:lnSpc>
            <a:spcBef>
              <a:spcPct val="0"/>
            </a:spcBef>
            <a:spcAft>
              <a:spcPct val="20000"/>
            </a:spcAft>
            <a:buChar char="••"/>
          </a:pPr>
          <a:r>
            <a:rPr lang="pl-PL" sz="1400" kern="1200" dirty="0" smtClean="0"/>
            <a:t>Planowane wykorzystanie infrastruktury przez i na rzecz przedsiębiorstw wraz                                          z odpowiednimi wskaźnikami obrazującymi wzrost poziomu współpracy z sektorem biznesu na przykład dotyczącymi ilości umów / przychodów generowanych z sektora biznesu.</a:t>
          </a:r>
          <a:endParaRPr lang="pl-PL" sz="1400" kern="1200" dirty="0"/>
        </a:p>
        <a:p>
          <a:pPr marL="228600" lvl="2" indent="-114300" algn="just" defTabSz="622300">
            <a:lnSpc>
              <a:spcPct val="90000"/>
            </a:lnSpc>
            <a:spcBef>
              <a:spcPct val="0"/>
            </a:spcBef>
            <a:spcAft>
              <a:spcPct val="20000"/>
            </a:spcAft>
            <a:buChar char="••"/>
          </a:pPr>
          <a:r>
            <a:rPr lang="pl-PL" sz="1400" kern="1200" dirty="0" smtClean="0"/>
            <a:t>Przedstawienie wyników osiąganych w przeszłości przez jednostkę w zakresie udziału przychodów z sektora biznesu w ogólnych przychodach jednostki bezpośrednio realizującej projekt.</a:t>
          </a:r>
          <a:endParaRPr lang="pl-PL" sz="1400" kern="1200" dirty="0"/>
        </a:p>
        <a:p>
          <a:pPr marL="228600" lvl="2" indent="-114300" algn="just" defTabSz="622300">
            <a:lnSpc>
              <a:spcPct val="90000"/>
            </a:lnSpc>
            <a:spcBef>
              <a:spcPct val="0"/>
            </a:spcBef>
            <a:spcAft>
              <a:spcPct val="20000"/>
            </a:spcAft>
            <a:buChar char="••"/>
          </a:pPr>
          <a:r>
            <a:rPr lang="pl-PL" sz="1400" kern="1200" dirty="0" smtClean="0"/>
            <a:t>Liczbę wspólnych projektów naukowo-badawczych realizowanych z przedsiębiorcami.</a:t>
          </a:r>
          <a:endParaRPr lang="pl-PL" sz="1400" kern="1200" dirty="0"/>
        </a:p>
        <a:p>
          <a:pPr marL="228600" lvl="2" indent="-114300" algn="just" defTabSz="622300">
            <a:lnSpc>
              <a:spcPct val="90000"/>
            </a:lnSpc>
            <a:spcBef>
              <a:spcPct val="0"/>
            </a:spcBef>
            <a:spcAft>
              <a:spcPct val="20000"/>
            </a:spcAft>
            <a:buChar char="••"/>
          </a:pPr>
          <a:r>
            <a:rPr lang="pl-PL" sz="1400" kern="1200" dirty="0" smtClean="0"/>
            <a:t>Liczbę umów  lub porozumień o współpracy z sektorem gospodarczym</a:t>
          </a:r>
          <a:endParaRPr lang="pl-PL" sz="1400" kern="1200" dirty="0"/>
        </a:p>
        <a:p>
          <a:pPr marL="228600" lvl="2" indent="-114300" algn="just" defTabSz="622300">
            <a:lnSpc>
              <a:spcPct val="90000"/>
            </a:lnSpc>
            <a:spcBef>
              <a:spcPct val="0"/>
            </a:spcBef>
            <a:spcAft>
              <a:spcPct val="20000"/>
            </a:spcAft>
            <a:buChar char="••"/>
          </a:pPr>
          <a:r>
            <a:rPr lang="pl-PL" sz="1400" kern="1200" dirty="0" smtClean="0"/>
            <a:t>Wykazanie dodatkowego charakteru infrastruktury badawczej w porównaniu do infrastruktury wspartej w latach 2007-2013.</a:t>
          </a:r>
          <a:endParaRPr lang="pl-PL" sz="1400" kern="1200" dirty="0"/>
        </a:p>
      </dsp:txBody>
      <dsp:txXfrm>
        <a:off x="0" y="452971"/>
        <a:ext cx="7667625" cy="4322160"/>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98862C-1A71-4449-97C5-7214F3C292ED}">
      <dsp:nvSpPr>
        <dsp:cNvPr id="0" name=""/>
        <dsp:cNvSpPr/>
      </dsp:nvSpPr>
      <dsp:spPr>
        <a:xfrm>
          <a:off x="0" y="324644"/>
          <a:ext cx="7667625" cy="3744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t>1. Ocena przyjętych założeń do realizacji projektu </a:t>
          </a:r>
          <a:endParaRPr lang="pl-PL" sz="1600" kern="1200" dirty="0"/>
        </a:p>
      </dsp:txBody>
      <dsp:txXfrm>
        <a:off x="0" y="324644"/>
        <a:ext cx="7667625" cy="374400"/>
      </dsp:txXfrm>
    </dsp:sp>
    <dsp:sp modelId="{01A53CD2-4E5B-4084-8CB4-A213F268B9AE}">
      <dsp:nvSpPr>
        <dsp:cNvPr id="0" name=""/>
        <dsp:cNvSpPr/>
      </dsp:nvSpPr>
      <dsp:spPr>
        <a:xfrm>
          <a:off x="0" y="699044"/>
          <a:ext cx="7667625" cy="53495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Kryterium oceniane będzie na podstawie analizy dokumentacji aplikacyjnej. Niezbędne jest uzyskanie odpowiedzi twierdzącej na wszystkie poniżej wskazane pytania pomocnicze:</a:t>
          </a:r>
          <a:endParaRPr lang="pl-PL" sz="1200" kern="1200" dirty="0"/>
        </a:p>
        <a:p>
          <a:pPr marL="228600" lvl="2" indent="-114300" algn="just" defTabSz="533400">
            <a:lnSpc>
              <a:spcPct val="90000"/>
            </a:lnSpc>
            <a:spcBef>
              <a:spcPct val="0"/>
            </a:spcBef>
            <a:spcAft>
              <a:spcPct val="20000"/>
            </a:spcAft>
            <a:buChar char="••"/>
          </a:pPr>
          <a:r>
            <a:rPr lang="pl-PL" sz="1200" u="none" kern="1200" dirty="0" smtClean="0"/>
            <a:t>Czy przedsięwzięcie w zakresie infrastruktury B+R charakteryzuje możliwie wysoki stopień współfinansowania ze źródeł prywatnych, </a:t>
          </a:r>
          <a:r>
            <a:rPr lang="pl-PL" sz="1200" u="none" kern="1200" dirty="0" smtClean="0">
              <a:solidFill>
                <a:srgbClr val="FF0000"/>
              </a:solidFill>
            </a:rPr>
            <a:t>tj. nie mniejszy niż 50% wartości kosztów kwalifikowanych projektu?</a:t>
          </a:r>
          <a:r>
            <a:rPr lang="pl-PL" sz="1200" i="1" u="none" kern="1200" dirty="0" smtClean="0">
              <a:solidFill>
                <a:srgbClr val="FF0000"/>
              </a:solidFill>
            </a:rPr>
            <a:t> </a:t>
          </a:r>
          <a:r>
            <a:rPr lang="pl-PL" sz="1200" u="none" kern="1200" dirty="0" smtClean="0">
              <a:solidFill>
                <a:srgbClr val="FF0000"/>
              </a:solidFill>
            </a:rPr>
            <a:t>Przez źródła prywatne należy rozumieć zarówno środki prywatne  beneficjenta (inne niż dotacja celowa lub dotacja podmiotowa,</a:t>
          </a:r>
          <a:r>
            <a:rPr lang="pl-PL" sz="1200" i="1" u="none" kern="1200" dirty="0" smtClean="0">
              <a:solidFill>
                <a:srgbClr val="FF0000"/>
              </a:solidFill>
            </a:rPr>
            <a:t> </a:t>
          </a:r>
          <a:r>
            <a:rPr lang="pl-PL" sz="1200" u="none" kern="1200" dirty="0" smtClean="0">
              <a:solidFill>
                <a:srgbClr val="FF0000"/>
              </a:solidFill>
            </a:rPr>
            <a:t>np. przychody z działalności gospodarczej, kredyt komercyjny) jak również środki pochodzące od przedsiębiorcy</a:t>
          </a:r>
          <a:r>
            <a:rPr lang="pl-PL" sz="1200" u="none" kern="1200" dirty="0" smtClean="0"/>
            <a:t> .</a:t>
          </a:r>
          <a:endParaRPr lang="pl-PL" sz="1200" u="none" kern="1200" dirty="0"/>
        </a:p>
        <a:p>
          <a:pPr marL="228600" lvl="2" indent="-114300" algn="just" defTabSz="533400">
            <a:lnSpc>
              <a:spcPct val="90000"/>
            </a:lnSpc>
            <a:spcBef>
              <a:spcPct val="0"/>
            </a:spcBef>
            <a:spcAft>
              <a:spcPct val="20000"/>
            </a:spcAft>
            <a:buChar char="••"/>
          </a:pPr>
          <a:r>
            <a:rPr lang="pl-PL" sz="1200" u="none" kern="1200" dirty="0" smtClean="0">
              <a:solidFill>
                <a:srgbClr val="FF0000"/>
              </a:solidFill>
            </a:rPr>
            <a:t>Czy 100%  wkładu  własnego wnioskodawcy stanowią środki pieniężne ? </a:t>
          </a:r>
          <a:endParaRPr lang="pl-PL" sz="1200" u="none" kern="1200" dirty="0">
            <a:solidFill>
              <a:srgbClr val="FF0000"/>
            </a:solidFill>
          </a:endParaRPr>
        </a:p>
        <a:p>
          <a:pPr marL="228600" lvl="2" indent="-114300" algn="just" defTabSz="533400">
            <a:lnSpc>
              <a:spcPct val="90000"/>
            </a:lnSpc>
            <a:spcBef>
              <a:spcPct val="0"/>
            </a:spcBef>
            <a:spcAft>
              <a:spcPct val="20000"/>
            </a:spcAft>
            <a:buChar char="••"/>
          </a:pPr>
          <a:r>
            <a:rPr lang="pl-PL" sz="1200" u="none" kern="1200" dirty="0" smtClean="0"/>
            <a:t>Czy nowe przedsięwzięcie w zakresie infrastruktury B+R stanowi element dopełniający istniejące zasoby, w tym powstałe w ramach wsparcia udzielonego w ramach perspektywy 2007-2013?</a:t>
          </a:r>
          <a:endParaRPr lang="pl-PL" sz="1200" u="none" kern="1200" dirty="0"/>
        </a:p>
        <a:p>
          <a:pPr marL="228600" lvl="2" indent="-114300" algn="just" defTabSz="533400">
            <a:lnSpc>
              <a:spcPct val="90000"/>
            </a:lnSpc>
            <a:spcBef>
              <a:spcPct val="0"/>
            </a:spcBef>
            <a:spcAft>
              <a:spcPct val="20000"/>
            </a:spcAft>
            <a:buChar char="••"/>
          </a:pPr>
          <a:r>
            <a:rPr lang="pl-PL" sz="1200" u="none" kern="1200" dirty="0" smtClean="0"/>
            <a:t>Czy przedsięwzięcie w zakresie infrastruktury B+R służy realizacji wskazanych w projekcie badań? </a:t>
          </a:r>
          <a:endParaRPr lang="pl-PL" sz="1200" u="none" kern="1200" dirty="0"/>
        </a:p>
        <a:p>
          <a:pPr marL="228600" lvl="2" indent="-114300" algn="just" defTabSz="533400">
            <a:lnSpc>
              <a:spcPct val="90000"/>
            </a:lnSpc>
            <a:spcBef>
              <a:spcPct val="0"/>
            </a:spcBef>
            <a:spcAft>
              <a:spcPct val="20000"/>
            </a:spcAft>
            <a:buChar char="••"/>
          </a:pPr>
          <a:r>
            <a:rPr lang="pl-PL" sz="1200" u="none" kern="1200" dirty="0" smtClean="0">
              <a:solidFill>
                <a:srgbClr val="FF0000"/>
              </a:solidFill>
            </a:rPr>
            <a:t>Czy przedstawiona agenda badawcza odpowiada obecnemu stanowi wiedzy i techniki ?</a:t>
          </a:r>
          <a:endParaRPr lang="pl-PL" sz="1200" u="none" kern="1200" dirty="0">
            <a:solidFill>
              <a:srgbClr val="FF0000"/>
            </a:solidFill>
          </a:endParaRPr>
        </a:p>
        <a:p>
          <a:pPr marL="228600" lvl="2" indent="-114300" algn="just" defTabSz="533400">
            <a:lnSpc>
              <a:spcPct val="90000"/>
            </a:lnSpc>
            <a:spcBef>
              <a:spcPct val="0"/>
            </a:spcBef>
            <a:spcAft>
              <a:spcPct val="20000"/>
            </a:spcAft>
            <a:buChar char="••"/>
          </a:pPr>
          <a:r>
            <a:rPr lang="pl-PL" sz="1200" u="none" kern="1200" dirty="0" smtClean="0"/>
            <a:t>Czy istnieje popyt w sektorze biznesu na usługi badawcze powiązane z ww. programem badawczym?</a:t>
          </a:r>
          <a:endParaRPr lang="pl-PL" sz="1200" u="none" kern="1200" dirty="0"/>
        </a:p>
        <a:p>
          <a:pPr marL="228600" lvl="2" indent="-114300" algn="just" defTabSz="533400">
            <a:lnSpc>
              <a:spcPct val="90000"/>
            </a:lnSpc>
            <a:spcBef>
              <a:spcPct val="0"/>
            </a:spcBef>
            <a:spcAft>
              <a:spcPct val="20000"/>
            </a:spcAft>
            <a:buChar char="••"/>
          </a:pPr>
          <a:r>
            <a:rPr lang="pl-PL" sz="1200" u="none" kern="1200" dirty="0" smtClean="0"/>
            <a:t>Czy wykazano, że efektem projektów dotyczących wsparcia infrastruktury B+R będzie wzrost przychodów z sektora przedsiębiorstw w przychodach ogólnych jednostki bezpośrednio realizującej projekt? </a:t>
          </a:r>
          <a:endParaRPr lang="pl-PL" sz="1200" u="none" kern="1200" dirty="0"/>
        </a:p>
        <a:p>
          <a:pPr marL="228600" lvl="2" indent="-114300" algn="just" defTabSz="533400">
            <a:lnSpc>
              <a:spcPct val="90000"/>
            </a:lnSpc>
            <a:spcBef>
              <a:spcPct val="0"/>
            </a:spcBef>
            <a:spcAft>
              <a:spcPct val="20000"/>
            </a:spcAft>
            <a:buChar char="••"/>
          </a:pPr>
          <a:r>
            <a:rPr lang="pl-PL" sz="1200" u="none" kern="1200" dirty="0" smtClean="0"/>
            <a:t>Czy planowane działania  w zakresie pozyskania nowych klientów z sektora gospodarczego są wystarczające do nawiązania lub zwiększenia współpracy z przedsiębiorcami?</a:t>
          </a:r>
          <a:endParaRPr lang="pl-PL" sz="1200" u="none" kern="1200" dirty="0"/>
        </a:p>
        <a:p>
          <a:pPr marL="228600" lvl="2" indent="-114300" algn="just" defTabSz="533400">
            <a:lnSpc>
              <a:spcPct val="90000"/>
            </a:lnSpc>
            <a:spcBef>
              <a:spcPct val="0"/>
            </a:spcBef>
            <a:spcAft>
              <a:spcPct val="20000"/>
            </a:spcAft>
            <a:buChar char="••"/>
          </a:pPr>
          <a:r>
            <a:rPr lang="pl-PL" sz="1200" u="none" kern="1200" smtClean="0"/>
            <a:t>Czy przeprowadzono analizę ryzyka szczególnie w zakresie braku popytu oraz czy przedstawiono środki zaradcze?</a:t>
          </a:r>
          <a:endParaRPr lang="pl-PL" sz="1200" u="none" kern="1200"/>
        </a:p>
        <a:p>
          <a:pPr marL="228600" lvl="2" indent="-114300" algn="just" defTabSz="533400">
            <a:lnSpc>
              <a:spcPct val="90000"/>
            </a:lnSpc>
            <a:spcBef>
              <a:spcPct val="0"/>
            </a:spcBef>
            <a:spcAft>
              <a:spcPct val="20000"/>
            </a:spcAft>
            <a:buChar char="••"/>
          </a:pPr>
          <a:r>
            <a:rPr lang="pl-PL" sz="1200" u="none" kern="1200" dirty="0" smtClean="0"/>
            <a:t>Czy powstała w wyniku przedsięwzięcia infrastruktura B+R będzie dostępna dla podmiotów/osób spoza jednostki otrzymującej wsparcie, w tym czy zaplanowano wykorzystanie infrastruktury przez i na rzecz przedsiębiorstw wraz z odpowiednimi wskaźnikami obrazującymi wzrost poziomu współpracy z sektorem biznesu, na przykład dotyczącymi ilości umów / przychodów generowanych z sektora biznesu?</a:t>
          </a:r>
          <a:endParaRPr lang="pl-PL" sz="1200" u="none" kern="1200" dirty="0"/>
        </a:p>
        <a:p>
          <a:pPr marL="228600" lvl="2" indent="-114300" algn="just" defTabSz="533400">
            <a:lnSpc>
              <a:spcPct val="90000"/>
            </a:lnSpc>
            <a:spcBef>
              <a:spcPct val="0"/>
            </a:spcBef>
            <a:spcAft>
              <a:spcPct val="20000"/>
            </a:spcAft>
            <a:buChar char="••"/>
          </a:pPr>
          <a:r>
            <a:rPr lang="pl-PL" sz="1200" kern="1200" dirty="0" smtClean="0"/>
            <a:t>Czy w przypadku finansowania infrastruktury TIK jest ona niezbędna do realizacji projektu badawczo-rozwojowego?</a:t>
          </a:r>
          <a:endParaRPr lang="pl-PL" sz="1200" kern="1200" dirty="0"/>
        </a:p>
      </dsp:txBody>
      <dsp:txXfrm>
        <a:off x="0" y="699044"/>
        <a:ext cx="7667625" cy="534956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0CFA11-6F27-42AF-AAE2-A3BE37AC40CF}">
      <dsp:nvSpPr>
        <dsp:cNvPr id="0" name=""/>
        <dsp:cNvSpPr/>
      </dsp:nvSpPr>
      <dsp:spPr>
        <a:xfrm>
          <a:off x="0" y="254554"/>
          <a:ext cx="7667625" cy="702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t>UWAGA:</a:t>
          </a:r>
          <a:endParaRPr lang="pl-PL" sz="1600" kern="1200" dirty="0"/>
        </a:p>
      </dsp:txBody>
      <dsp:txXfrm>
        <a:off x="0" y="254554"/>
        <a:ext cx="7667625" cy="702000"/>
      </dsp:txXfrm>
    </dsp:sp>
    <dsp:sp modelId="{49F04A81-B983-4F0C-8711-10FDC9F742CB}">
      <dsp:nvSpPr>
        <dsp:cNvPr id="0" name=""/>
        <dsp:cNvSpPr/>
      </dsp:nvSpPr>
      <dsp:spPr>
        <a:xfrm>
          <a:off x="0" y="956554"/>
          <a:ext cx="7667625" cy="357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1. Niejasne jest o</a:t>
          </a:r>
          <a:r>
            <a:rPr lang="x-none" sz="1200" kern="1200" dirty="0" smtClean="0"/>
            <a:t>kreślenie</a:t>
          </a:r>
          <a:r>
            <a:rPr lang="pl-PL" sz="1200" kern="1200" dirty="0" smtClean="0"/>
            <a:t> dot. charakteryzowania się </a:t>
          </a:r>
          <a:r>
            <a:rPr lang="x-none" sz="1200" kern="1200" dirty="0" smtClean="0"/>
            <a:t>przedsięwzięci</a:t>
          </a:r>
          <a:r>
            <a:rPr lang="pl-PL" sz="1200" kern="1200" dirty="0" smtClean="0"/>
            <a:t>a</a:t>
          </a:r>
          <a:r>
            <a:rPr lang="x-none" sz="1200" kern="1200" dirty="0" smtClean="0"/>
            <a:t> w zakresie infrastruktury B+R możliwie wysoki</a:t>
          </a:r>
          <a:r>
            <a:rPr lang="pl-PL" sz="1200" kern="1200" dirty="0" smtClean="0"/>
            <a:t>m</a:t>
          </a:r>
          <a:r>
            <a:rPr lang="x-none" sz="1200" kern="1200" dirty="0" smtClean="0"/>
            <a:t> stop</a:t>
          </a:r>
          <a:r>
            <a:rPr lang="pl-PL" sz="1200" kern="1200" dirty="0" err="1" smtClean="0"/>
            <a:t>niem</a:t>
          </a:r>
          <a:r>
            <a:rPr lang="x-none" sz="1200" kern="1200" dirty="0" smtClean="0"/>
            <a:t> współfinansowania ze źródeł </a:t>
          </a:r>
          <a:r>
            <a:rPr lang="x-none" sz="1200" u="sng" kern="1200" dirty="0" smtClean="0"/>
            <a:t>prywatnych</a:t>
          </a:r>
          <a:r>
            <a:rPr lang="pl-PL" sz="1200" kern="1200" dirty="0" smtClean="0"/>
            <a:t>,</a:t>
          </a:r>
          <a:r>
            <a:rPr lang="x-none" sz="1200" kern="1200" dirty="0" smtClean="0"/>
            <a:t> tj. nie mniejszy</a:t>
          </a:r>
          <a:r>
            <a:rPr lang="pl-PL" sz="1200" kern="1200" dirty="0" smtClean="0"/>
            <a:t>m</a:t>
          </a:r>
          <a:r>
            <a:rPr lang="x-none" sz="1200" kern="1200" dirty="0" smtClean="0"/>
            <a:t> niż 50% wartości kosztów kwalifikowanych projektu – nie wiadomo, czy mowa o środkach własnych b</a:t>
          </a:r>
          <a:r>
            <a:rPr lang="pl-PL" sz="1200" kern="1200" dirty="0" smtClean="0"/>
            <a:t>e</a:t>
          </a:r>
          <a:r>
            <a:rPr lang="x-none" sz="1200" kern="1200" dirty="0" smtClean="0"/>
            <a:t>neficjenta, czy o środkach pochodzących od przedsiębiorcy.</a:t>
          </a:r>
          <a:endParaRPr lang="pl-PL" sz="1200" kern="1200" dirty="0"/>
        </a:p>
        <a:p>
          <a:pPr marL="114300" lvl="1" indent="-114300" algn="just" defTabSz="533400">
            <a:lnSpc>
              <a:spcPct val="90000"/>
            </a:lnSpc>
            <a:spcBef>
              <a:spcPct val="0"/>
            </a:spcBef>
            <a:spcAft>
              <a:spcPct val="20000"/>
            </a:spcAft>
            <a:buChar char="••"/>
          </a:pPr>
          <a:r>
            <a:rPr lang="pl-PL" sz="1200" kern="1200" dirty="0" smtClean="0"/>
            <a:t>2. </a:t>
          </a:r>
          <a:r>
            <a:rPr lang="x-none" sz="1200" kern="1200" dirty="0" smtClean="0"/>
            <a:t>Niektóre punkty z definicji kryterium duplikują elementy oceniane już (również w ramach oceny typu tak/nie) w ramach kryterium dopuszczającego specyficznego nr 5 na str. 15.</a:t>
          </a:r>
          <a:endParaRPr lang="pl-PL" sz="1200" kern="1200" dirty="0"/>
        </a:p>
        <a:p>
          <a:pPr marL="114300" lvl="1" indent="-114300" algn="just" defTabSz="533400">
            <a:lnSpc>
              <a:spcPct val="90000"/>
            </a:lnSpc>
            <a:spcBef>
              <a:spcPct val="0"/>
            </a:spcBef>
            <a:spcAft>
              <a:spcPct val="20000"/>
            </a:spcAft>
            <a:buChar char="••"/>
          </a:pPr>
          <a:r>
            <a:rPr lang="pl-PL" sz="1200" kern="1200" dirty="0" smtClean="0"/>
            <a:t>3. Ocenie powinny zostać poddane następujące elementy:</a:t>
          </a:r>
          <a:endParaRPr lang="pl-PL" sz="1200" kern="1200" dirty="0"/>
        </a:p>
        <a:p>
          <a:pPr marL="228600" lvl="2" indent="-114300" algn="just" defTabSz="533400">
            <a:lnSpc>
              <a:spcPct val="90000"/>
            </a:lnSpc>
            <a:spcBef>
              <a:spcPct val="0"/>
            </a:spcBef>
            <a:spcAft>
              <a:spcPct val="20000"/>
            </a:spcAft>
            <a:buChar char="••"/>
          </a:pPr>
          <a:r>
            <a:rPr lang="pl-PL" sz="1200" kern="1200" dirty="0" smtClean="0"/>
            <a:t>a) ocena agendy badawczej w stosunku do obecnego stanu wiedzy i techniki,</a:t>
          </a:r>
          <a:endParaRPr lang="pl-PL" sz="1200" kern="1200" dirty="0"/>
        </a:p>
        <a:p>
          <a:pPr marL="228600" lvl="2" indent="-114300" algn="just" defTabSz="533400">
            <a:lnSpc>
              <a:spcPct val="90000"/>
            </a:lnSpc>
            <a:spcBef>
              <a:spcPct val="0"/>
            </a:spcBef>
            <a:spcAft>
              <a:spcPct val="20000"/>
            </a:spcAft>
            <a:buChar char="••"/>
          </a:pPr>
          <a:r>
            <a:rPr lang="pl-PL" sz="1200" kern="1200" dirty="0" smtClean="0"/>
            <a:t>b) ocena planu wykorzystania infrastruktury,</a:t>
          </a:r>
          <a:endParaRPr lang="pl-PL" sz="1200" kern="1200" dirty="0"/>
        </a:p>
        <a:p>
          <a:pPr marL="228600" lvl="2" indent="-114300" algn="just" defTabSz="533400">
            <a:lnSpc>
              <a:spcPct val="90000"/>
            </a:lnSpc>
            <a:spcBef>
              <a:spcPct val="0"/>
            </a:spcBef>
            <a:spcAft>
              <a:spcPct val="20000"/>
            </a:spcAft>
            <a:buChar char="••"/>
          </a:pPr>
          <a:r>
            <a:rPr lang="pl-PL" sz="1200" kern="1200" dirty="0" smtClean="0"/>
            <a:t>c) weryfikacja, czy plan utrzymania infrastruktury obejmuje przychody ze źródeł prywatnych (innych niż dotacja celowa lub dotacja podmiotowa),</a:t>
          </a:r>
          <a:endParaRPr lang="pl-PL" sz="1200" kern="1200" dirty="0"/>
        </a:p>
        <a:p>
          <a:pPr marL="228600" lvl="2" indent="-114300" algn="just" defTabSz="533400">
            <a:lnSpc>
              <a:spcPct val="90000"/>
            </a:lnSpc>
            <a:spcBef>
              <a:spcPct val="0"/>
            </a:spcBef>
            <a:spcAft>
              <a:spcPct val="20000"/>
            </a:spcAft>
            <a:buChar char="••"/>
          </a:pPr>
          <a:r>
            <a:rPr lang="pl-PL" sz="1200" kern="1200" dirty="0" smtClean="0"/>
            <a:t>d) minimalny poziom wkładu przedsiębiorców w koszty infrastruktury (najlepiej jako kryterium obligatoryjne; jeżeli lit. g poniżej będzie  preferencją, to ten element powinien być obligatoryjny),</a:t>
          </a:r>
          <a:endParaRPr lang="pl-PL" sz="1200" kern="1200" dirty="0"/>
        </a:p>
        <a:p>
          <a:pPr marL="228600" lvl="2" indent="-114300" algn="just" defTabSz="533400">
            <a:lnSpc>
              <a:spcPct val="90000"/>
            </a:lnSpc>
            <a:spcBef>
              <a:spcPct val="0"/>
            </a:spcBef>
            <a:spcAft>
              <a:spcPct val="20000"/>
            </a:spcAft>
            <a:buChar char="••"/>
          </a:pPr>
          <a:r>
            <a:rPr lang="pl-PL" sz="1200" kern="1200" dirty="0" smtClean="0"/>
            <a:t>e) premiowanie punktowe udziału gospodarczego większego niż minimalny (tzn. &gt; niż 20%),</a:t>
          </a:r>
          <a:endParaRPr lang="pl-PL" sz="1200" kern="1200" dirty="0"/>
        </a:p>
        <a:p>
          <a:pPr marL="228600" lvl="2" indent="-114300" algn="just" defTabSz="533400">
            <a:lnSpc>
              <a:spcPct val="90000"/>
            </a:lnSpc>
            <a:spcBef>
              <a:spcPct val="0"/>
            </a:spcBef>
            <a:spcAft>
              <a:spcPct val="20000"/>
            </a:spcAft>
            <a:buChar char="••"/>
          </a:pPr>
          <a:r>
            <a:rPr lang="pl-PL" sz="1200" kern="1200" dirty="0" smtClean="0"/>
            <a:t>f) ocena realności planu wykorzystania infrastruktury w okresie trwałości,</a:t>
          </a:r>
          <a:endParaRPr lang="pl-PL" sz="1200" kern="1200" dirty="0"/>
        </a:p>
        <a:p>
          <a:pPr marL="228600" lvl="2" indent="-114300" algn="just" defTabSz="533400">
            <a:lnSpc>
              <a:spcPct val="90000"/>
            </a:lnSpc>
            <a:spcBef>
              <a:spcPct val="0"/>
            </a:spcBef>
            <a:spcAft>
              <a:spcPct val="20000"/>
            </a:spcAft>
            <a:buChar char="••"/>
          </a:pPr>
          <a:r>
            <a:rPr lang="pl-PL" sz="1200" kern="1200" dirty="0" smtClean="0"/>
            <a:t>g) minimalny poziom wkładu pieniężnego jednostki naukowej we wkładzie własnym (tu: jeżeli lit. d powyżej będzie jedynie preferencją, to ten element powinien być obligatoryjny),</a:t>
          </a:r>
          <a:endParaRPr lang="pl-PL" sz="1200" kern="1200" dirty="0"/>
        </a:p>
        <a:p>
          <a:pPr marL="228600" lvl="2" indent="-114300" algn="just" defTabSz="533400">
            <a:lnSpc>
              <a:spcPct val="90000"/>
            </a:lnSpc>
            <a:spcBef>
              <a:spcPct val="0"/>
            </a:spcBef>
            <a:spcAft>
              <a:spcPct val="20000"/>
            </a:spcAft>
            <a:buChar char="••"/>
          </a:pPr>
          <a:r>
            <a:rPr lang="pl-PL" sz="1200" kern="1200" dirty="0" smtClean="0"/>
            <a:t>h) p</a:t>
          </a:r>
          <a:r>
            <a:rPr lang="x-none" sz="1200" kern="1200" dirty="0" smtClean="0"/>
            <a:t>remiowanie projektów przewidujących wkład przedsiębiorcy powyżej 10% kosztów kwalifikowalnych projektów (w odróżnieniu od tych przewidujących wkład przedsiębiorcy poniżej 10% kosztów kwalifikowalnych projektów</a:t>
          </a:r>
          <a:endParaRPr lang="pl-PL" sz="1200" kern="1200" dirty="0"/>
        </a:p>
      </dsp:txBody>
      <dsp:txXfrm>
        <a:off x="0" y="956554"/>
        <a:ext cx="7667625" cy="3576960"/>
      </dsp:txXfrm>
    </dsp:sp>
    <dsp:sp modelId="{8B960618-AA18-48A2-8B39-07E6D1148909}">
      <dsp:nvSpPr>
        <dsp:cNvPr id="0" name=""/>
        <dsp:cNvSpPr/>
      </dsp:nvSpPr>
      <dsp:spPr>
        <a:xfrm>
          <a:off x="0" y="4533514"/>
          <a:ext cx="7667625" cy="702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pl-PL" sz="1600" kern="1200" dirty="0" smtClean="0"/>
            <a:t>Uwaga uwzględniona – 1, 3a, 3g, 3h</a:t>
          </a:r>
        </a:p>
        <a:p>
          <a:pPr lvl="0" algn="just" defTabSz="711200">
            <a:lnSpc>
              <a:spcPct val="90000"/>
            </a:lnSpc>
            <a:spcBef>
              <a:spcPct val="0"/>
            </a:spcBef>
            <a:spcAft>
              <a:spcPct val="35000"/>
            </a:spcAft>
          </a:pPr>
          <a:r>
            <a:rPr lang="pl-PL" sz="1600" kern="1200" dirty="0" smtClean="0"/>
            <a:t>Uwaga nieuwzględniona – 3d, 3e</a:t>
          </a:r>
        </a:p>
      </dsp:txBody>
      <dsp:txXfrm>
        <a:off x="0" y="4533514"/>
        <a:ext cx="7667625" cy="702000"/>
      </dsp:txXfrm>
    </dsp:sp>
    <dsp:sp modelId="{9240D357-2F02-4D93-A8B7-B1D04B86B06C}">
      <dsp:nvSpPr>
        <dsp:cNvPr id="0" name=""/>
        <dsp:cNvSpPr/>
      </dsp:nvSpPr>
      <dsp:spPr>
        <a:xfrm>
          <a:off x="0" y="5235514"/>
          <a:ext cx="7667625"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Wyjaśnienie do pkt 2:</a:t>
          </a:r>
        </a:p>
        <a:p>
          <a:pPr marL="114300" lvl="1" indent="-114300" algn="just" defTabSz="533400">
            <a:lnSpc>
              <a:spcPct val="90000"/>
            </a:lnSpc>
            <a:spcBef>
              <a:spcPct val="0"/>
            </a:spcBef>
            <a:spcAft>
              <a:spcPct val="20000"/>
            </a:spcAft>
            <a:buChar char="••"/>
          </a:pPr>
          <a:r>
            <a:rPr lang="pl-PL" sz="1200" kern="1200" dirty="0" smtClean="0"/>
            <a:t>W ramach kryterium dopuszczającego specyficznego nr 5 </a:t>
          </a:r>
          <a:r>
            <a:rPr lang="pl-PL" sz="1200" i="1" kern="1200" dirty="0" smtClean="0"/>
            <a:t>Przedstawienie opisu przedsięwzięcia (</a:t>
          </a:r>
          <a:r>
            <a:rPr lang="pl-PL" sz="1200" kern="1200" dirty="0" smtClean="0"/>
            <a:t>na str. 15) dokonywana jest ocena formalna – czy dokumentacja aplikacyjna wnioskodawcy zawiera wszystkie  wskazane w tym kryterium elementy. Natomiast w ramach niniejszego  kryterium </a:t>
          </a:r>
          <a:r>
            <a:rPr lang="pl-PL" sz="1200" i="1" kern="1200" dirty="0" smtClean="0"/>
            <a:t>Ocena przyjętych założeń do realizacji projektu</a:t>
          </a:r>
          <a:r>
            <a:rPr lang="pl-PL" sz="1200" kern="1200" dirty="0" smtClean="0"/>
            <a:t> dokonywana jest ocena merytoryczne tych elementów przez ekspertów. </a:t>
          </a:r>
        </a:p>
      </dsp:txBody>
      <dsp:txXfrm>
        <a:off x="0" y="5235514"/>
        <a:ext cx="7667625" cy="87768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EEC116-DF65-4617-8661-1F1811E5FC0A}">
      <dsp:nvSpPr>
        <dsp:cNvPr id="0" name=""/>
        <dsp:cNvSpPr/>
      </dsp:nvSpPr>
      <dsp:spPr>
        <a:xfrm>
          <a:off x="0" y="226376"/>
          <a:ext cx="7667625" cy="3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Wyjaśnienia:</a:t>
          </a:r>
          <a:endParaRPr lang="pl-PL" sz="1700" kern="1200" dirty="0"/>
        </a:p>
      </dsp:txBody>
      <dsp:txXfrm>
        <a:off x="0" y="226376"/>
        <a:ext cx="7667625" cy="397800"/>
      </dsp:txXfrm>
    </dsp:sp>
    <dsp:sp modelId="{C384683E-D5B6-4E63-AF37-01F653AD4334}">
      <dsp:nvSpPr>
        <dsp:cNvPr id="0" name=""/>
        <dsp:cNvSpPr/>
      </dsp:nvSpPr>
      <dsp:spPr>
        <a:xfrm>
          <a:off x="0" y="624176"/>
          <a:ext cx="7667625" cy="4363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1590" rIns="120904" bIns="21590" numCol="1" spcCol="1270" anchor="t" anchorCtr="0">
          <a:noAutofit/>
        </a:bodyPr>
        <a:lstStyle/>
        <a:p>
          <a:pPr marL="114300" lvl="1" indent="-114300" algn="just" defTabSz="577850">
            <a:lnSpc>
              <a:spcPct val="90000"/>
            </a:lnSpc>
            <a:spcBef>
              <a:spcPct val="0"/>
            </a:spcBef>
            <a:spcAft>
              <a:spcPct val="20000"/>
            </a:spcAft>
            <a:buChar char="••"/>
          </a:pPr>
          <a:r>
            <a:rPr lang="pl-PL" sz="1300" kern="1200" dirty="0" smtClean="0"/>
            <a:t>3b. Wskazana kwestia jest oceniania w pkt 4, 8 i 10 niniejszego kryterium.</a:t>
          </a:r>
          <a:endParaRPr lang="pl-PL" sz="1300" kern="1200" dirty="0"/>
        </a:p>
        <a:p>
          <a:pPr marL="114300" lvl="1" indent="-114300" algn="just" defTabSz="577850">
            <a:lnSpc>
              <a:spcPct val="90000"/>
            </a:lnSpc>
            <a:spcBef>
              <a:spcPct val="0"/>
            </a:spcBef>
            <a:spcAft>
              <a:spcPct val="20000"/>
            </a:spcAft>
            <a:buChar char="••"/>
          </a:pPr>
          <a:r>
            <a:rPr lang="pl-PL" sz="1300" kern="1200" dirty="0" smtClean="0"/>
            <a:t>3c. Wskazana kwestia jest oceniania w pkt 7 niniejszego kryterium.</a:t>
          </a:r>
          <a:endParaRPr lang="pl-PL" sz="1300" kern="1200" dirty="0"/>
        </a:p>
        <a:p>
          <a:pPr marL="114300" lvl="1" indent="-114300" algn="just" defTabSz="577850">
            <a:lnSpc>
              <a:spcPct val="90000"/>
            </a:lnSpc>
            <a:spcBef>
              <a:spcPct val="0"/>
            </a:spcBef>
            <a:spcAft>
              <a:spcPct val="20000"/>
            </a:spcAft>
            <a:buChar char="••"/>
          </a:pPr>
          <a:r>
            <a:rPr lang="pl-PL" sz="1300" kern="1200" dirty="0" smtClean="0"/>
            <a:t>3d. Uwaga nieuwzględniona.</a:t>
          </a:r>
          <a:endParaRPr lang="pl-PL" sz="1300" kern="1200" dirty="0"/>
        </a:p>
        <a:p>
          <a:pPr marL="114300" lvl="1" indent="-114300" algn="just" defTabSz="577850">
            <a:lnSpc>
              <a:spcPct val="90000"/>
            </a:lnSpc>
            <a:spcBef>
              <a:spcPct val="0"/>
            </a:spcBef>
            <a:spcAft>
              <a:spcPct val="20000"/>
            </a:spcAft>
            <a:buChar char="••"/>
          </a:pPr>
          <a:r>
            <a:rPr lang="pl-PL" sz="1300" kern="1200" dirty="0" smtClean="0"/>
            <a:t>W pkt 1 niniejszego kryterium wskazano, że przedsięwzięcie w zakresie infrastruktury B+R musi charakteryzować możliwie wysoki stopień współfinansowania ze źródeł prywatnych, tj. nie mniejszy niż 50% wartości kosztów kwalifikowanych projektu. W odpowiedzi na uwagi KE dodano, że przez źródła prywatne należy rozumieć zarówno środki własne beneficjenta ( inne niż dotacja celowa lub dotacja podmiotowa, np. przychody z działalności gospodarczej, kredyt komercyjny) jak również środki pochodzące od przedsiębiorcy. Departament pozostawia wnioskodawcy do wyboru, czy zamierza realizować projekt w partnerstwie z przedsiębiorcą, czy samodzielnie. W związku z tym DWP nie wskazuje minimalnego wkładu pochodzącego ze źródeł prywatnych wnioskodawcy, jak również minimalnego wkładu przedsiębiorcy. </a:t>
          </a:r>
          <a:endParaRPr lang="pl-PL" sz="1300" kern="1200" dirty="0"/>
        </a:p>
        <a:p>
          <a:pPr marL="114300" lvl="1" indent="-114300" algn="just" defTabSz="577850">
            <a:lnSpc>
              <a:spcPct val="90000"/>
            </a:lnSpc>
            <a:spcBef>
              <a:spcPct val="0"/>
            </a:spcBef>
            <a:spcAft>
              <a:spcPct val="20000"/>
            </a:spcAft>
            <a:buChar char="••"/>
          </a:pPr>
          <a:r>
            <a:rPr lang="pl-PL" sz="1300" kern="1200" dirty="0" smtClean="0"/>
            <a:t>3e. Uwaga nieuwzględniona. </a:t>
          </a:r>
          <a:endParaRPr lang="pl-PL" sz="1300" kern="1200" dirty="0"/>
        </a:p>
        <a:p>
          <a:pPr marL="114300" lvl="1" indent="-114300" algn="just" defTabSz="577850">
            <a:lnSpc>
              <a:spcPct val="90000"/>
            </a:lnSpc>
            <a:spcBef>
              <a:spcPct val="0"/>
            </a:spcBef>
            <a:spcAft>
              <a:spcPct val="20000"/>
            </a:spcAft>
            <a:buChar char="••"/>
          </a:pPr>
          <a:r>
            <a:rPr lang="pl-PL" sz="1300" kern="1200" dirty="0" smtClean="0"/>
            <a:t>W ramach działania 1.1 projekty otrzymują dofinansowanie tylko na podstawie art. 26 GBER, a więc cała infrastruktura badawcza jest przeznaczona do wykorzystania komercyjnego. </a:t>
          </a:r>
          <a:endParaRPr lang="pl-PL" sz="1300" kern="1200" dirty="0"/>
        </a:p>
        <a:p>
          <a:pPr marL="114300" lvl="1" indent="-114300" algn="just" defTabSz="577850">
            <a:lnSpc>
              <a:spcPct val="90000"/>
            </a:lnSpc>
            <a:spcBef>
              <a:spcPct val="0"/>
            </a:spcBef>
            <a:spcAft>
              <a:spcPct val="20000"/>
            </a:spcAft>
            <a:buChar char="••"/>
          </a:pPr>
          <a:r>
            <a:rPr lang="pl-PL" sz="1300" kern="1200" dirty="0" smtClean="0"/>
            <a:t>Patrz również: kryterium formalne specyficzne dla działania  1.1 nr 4 </a:t>
          </a:r>
          <a:r>
            <a:rPr lang="pl-PL" sz="1300" i="1" kern="1200" dirty="0" smtClean="0"/>
            <a:t>Komercyjne wykorzystanie infrastruktury B+R.</a:t>
          </a:r>
          <a:endParaRPr lang="pl-PL" sz="1300" kern="1200" dirty="0"/>
        </a:p>
        <a:p>
          <a:pPr marL="114300" lvl="1" indent="-114300" algn="just" defTabSz="577850">
            <a:lnSpc>
              <a:spcPct val="90000"/>
            </a:lnSpc>
            <a:spcBef>
              <a:spcPct val="0"/>
            </a:spcBef>
            <a:spcAft>
              <a:spcPct val="20000"/>
            </a:spcAft>
            <a:buChar char="••"/>
          </a:pPr>
          <a:r>
            <a:rPr lang="pl-PL" sz="1300" kern="1200" dirty="0" smtClean="0"/>
            <a:t>3f. Wskazana kwestia jest oceniania w ramach kryteriów standardowej oceny merytorycznej: nr 8 (biznesplan) i nr 6 (studium wykonalności).</a:t>
          </a:r>
          <a:endParaRPr lang="pl-PL" sz="1300" kern="1200" dirty="0"/>
        </a:p>
        <a:p>
          <a:pPr marL="114300" lvl="1" indent="-114300" algn="just" defTabSz="577850">
            <a:lnSpc>
              <a:spcPct val="90000"/>
            </a:lnSpc>
            <a:spcBef>
              <a:spcPct val="0"/>
            </a:spcBef>
            <a:spcAft>
              <a:spcPct val="20000"/>
            </a:spcAft>
            <a:buChar char="••"/>
          </a:pPr>
          <a:r>
            <a:rPr lang="pl-PL" sz="1300" kern="1200" dirty="0" smtClean="0"/>
            <a:t>3h. Uwaga uwzględniona.</a:t>
          </a:r>
          <a:endParaRPr lang="pl-PL" sz="1300" kern="1200" dirty="0"/>
        </a:p>
        <a:p>
          <a:pPr marL="114300" lvl="1" indent="-114300" algn="just" defTabSz="577850">
            <a:lnSpc>
              <a:spcPct val="90000"/>
            </a:lnSpc>
            <a:spcBef>
              <a:spcPct val="0"/>
            </a:spcBef>
            <a:spcAft>
              <a:spcPct val="20000"/>
            </a:spcAft>
            <a:buChar char="••"/>
          </a:pPr>
          <a:r>
            <a:rPr lang="pl-PL" sz="1300" kern="1200" dirty="0" smtClean="0"/>
            <a:t>Dodano dla działania 1.1 kryterium merytoryczne jakościowe nr 6 </a:t>
          </a:r>
          <a:r>
            <a:rPr lang="pl-PL" sz="1300" i="1" kern="1200" dirty="0" smtClean="0"/>
            <a:t>Udział przedsiębiorców w finansowaniu projektu,</a:t>
          </a:r>
          <a:r>
            <a:rPr lang="pl-PL" sz="1300" kern="1200" dirty="0" smtClean="0"/>
            <a:t>  premiujące wkład przedsiębiorstwa w koszty infrastruktury powyżej 10 % wydatków  kwalifikowanych.</a:t>
          </a:r>
          <a:endParaRPr lang="pl-PL" sz="1300" kern="1200" dirty="0"/>
        </a:p>
      </dsp:txBody>
      <dsp:txXfrm>
        <a:off x="0" y="624176"/>
        <a:ext cx="7667625" cy="4363560"/>
      </dsp:txXfrm>
    </dsp:sp>
    <dsp:sp modelId="{D102B627-F044-4F08-B671-DA512E15EEE0}">
      <dsp:nvSpPr>
        <dsp:cNvPr id="0" name=""/>
        <dsp:cNvSpPr/>
      </dsp:nvSpPr>
      <dsp:spPr>
        <a:xfrm>
          <a:off x="0" y="4987737"/>
          <a:ext cx="7667625" cy="3978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pl-PL" sz="1700" kern="1200" dirty="0" smtClean="0"/>
            <a:t>2. Dostosowanie infrastruktury do potrzeb osób niepełnosprawnych</a:t>
          </a:r>
          <a:endParaRPr lang="pl-PL" sz="1700" kern="1200" dirty="0"/>
        </a:p>
      </dsp:txBody>
      <dsp:txXfrm>
        <a:off x="0" y="4987737"/>
        <a:ext cx="7667625" cy="397800"/>
      </dsp:txXfrm>
    </dsp:sp>
    <dsp:sp modelId="{B171C591-FE74-444C-84EB-DFC75B1794EA}">
      <dsp:nvSpPr>
        <dsp:cNvPr id="0" name=""/>
        <dsp:cNvSpPr/>
      </dsp:nvSpPr>
      <dsp:spPr>
        <a:xfrm>
          <a:off x="0" y="5385537"/>
          <a:ext cx="7667625"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1590" rIns="120904" bIns="21590" numCol="1" spcCol="1270" anchor="t" anchorCtr="0">
          <a:noAutofit/>
        </a:bodyPr>
        <a:lstStyle/>
        <a:p>
          <a:pPr marL="114300" lvl="1" indent="-114300" algn="just" defTabSz="577850">
            <a:lnSpc>
              <a:spcPct val="90000"/>
            </a:lnSpc>
            <a:spcBef>
              <a:spcPct val="0"/>
            </a:spcBef>
            <a:spcAft>
              <a:spcPct val="20000"/>
            </a:spcAft>
            <a:buChar char="••"/>
          </a:pPr>
          <a:r>
            <a:rPr lang="pl-PL" sz="1300" kern="1200" dirty="0" smtClean="0"/>
            <a:t>Weryfikacji będzie podlegać, czy z załączonej do wniosku o dofinansowanie dokumentacji technicznej  wynika, iż planowana w ramach projektu infrastruktura zostanie dostosowana do potrzeb osób niepełnosprawnych.</a:t>
          </a:r>
          <a:endParaRPr lang="pl-PL" sz="1300" kern="1200" dirty="0"/>
        </a:p>
      </dsp:txBody>
      <dsp:txXfrm>
        <a:off x="0" y="5385537"/>
        <a:ext cx="7667625" cy="56304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091437-8370-402E-B09F-31D7917A3332}">
      <dsp:nvSpPr>
        <dsp:cNvPr id="0" name=""/>
        <dsp:cNvSpPr/>
      </dsp:nvSpPr>
      <dsp:spPr>
        <a:xfrm>
          <a:off x="0" y="248399"/>
          <a:ext cx="7667625" cy="6177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pl-PL" sz="1600" kern="1200" dirty="0" smtClean="0"/>
            <a:t>1. Liczba naukowców pracujących w ulepszonych obiektach infrastruktury badawczej</a:t>
          </a:r>
          <a:endParaRPr lang="pl-PL" sz="1600" kern="1200" dirty="0"/>
        </a:p>
      </dsp:txBody>
      <dsp:txXfrm>
        <a:off x="0" y="248399"/>
        <a:ext cx="7667625" cy="617760"/>
      </dsp:txXfrm>
    </dsp:sp>
    <dsp:sp modelId="{0CCBA3BE-C1BB-4F94-BEC4-275B5545FDB4}">
      <dsp:nvSpPr>
        <dsp:cNvPr id="0" name=""/>
        <dsp:cNvSpPr/>
      </dsp:nvSpPr>
      <dsp:spPr>
        <a:xfrm>
          <a:off x="0" y="866159"/>
          <a:ext cx="7667625" cy="4371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20320" rIns="113792" bIns="2032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W ramach kryterium ocenie podlegają istniejące stanowiska pracy w obiektach infrastruktury badawczej, na których bezpośrednio jest wykonywana działalność B+R i na które projekt bezpośrednio oddziałuje. Stanowiska pracy muszą być wypełnione (wakaty nie są liczone). Stanowiska wspierające pracowników B+R (czyli stanowiska nie bezpośrednio zaangażowane w działalność B+R) nie są wliczane. Pracownikiem B+R (naukowcem) jest specjalista zajmujący się pracą koncepcyjną i tworzeniem nowej wiedzy, wyrobów, usług, procesów, metod i systemów, a także kierowaniem (zarządzaniem) projektami badawczymi, związanymi z realizacją tych zadań. Jeśli w wyniku realizacji projektu zostaną zatrudnieni nowi pracownicy naukowi, a tym samym liczba miejsc pracy poświęconych B+R wzrośnie, w kryterium należy uwzględnić nowe stanowiska pracy. </a:t>
          </a:r>
          <a:endParaRPr lang="pl-PL" sz="1200" kern="1200" dirty="0"/>
        </a:p>
        <a:p>
          <a:pPr marL="114300" lvl="1" indent="-114300" algn="just" defTabSz="533400">
            <a:lnSpc>
              <a:spcPct val="90000"/>
            </a:lnSpc>
            <a:spcBef>
              <a:spcPct val="0"/>
            </a:spcBef>
            <a:spcAft>
              <a:spcPct val="20000"/>
            </a:spcAft>
            <a:buChar char="••"/>
          </a:pPr>
          <a:r>
            <a:rPr lang="pl-PL" sz="1200" kern="1200" dirty="0" smtClean="0"/>
            <a:t>Infrastruktura badawcza oznacza obiekty, zasoby i powiązane z nimi usługi, które są wykorzystywane przez środowisko naukowe do prowadzenia badań naukowych w swoich dziedzinach i obejmuje wyposażenie naukowe lub zestaw przyrządów, zasoby oparte na wiedzy takie jak zbiory, archiwa lub uporządkowane informacje naukowe, infrastrukturę opartą na technologiach informacyjno-komunikacyjnych taką jak sieć, infrastrukturę komputerową, oprogramowanie i infrastrukturę łączności lub wszelki inny podmiot o wyjątkowym charakterze niezbędny do prowadzenia badań naukowych. Takie różne rodzaje infrastruktury badawczej mogą być zlokalizowane w jednej placówce lub „rozproszone” (zorganizowana sieć zasobów). </a:t>
          </a:r>
          <a:endParaRPr lang="pl-PL" sz="1200" kern="1200" dirty="0"/>
        </a:p>
        <a:p>
          <a:pPr marL="114300" lvl="1" indent="-114300" algn="just" defTabSz="533400">
            <a:lnSpc>
              <a:spcPct val="90000"/>
            </a:lnSpc>
            <a:spcBef>
              <a:spcPct val="0"/>
            </a:spcBef>
            <a:spcAft>
              <a:spcPct val="20000"/>
            </a:spcAft>
            <a:buChar char="••"/>
          </a:pPr>
          <a:r>
            <a:rPr lang="pl-PL" sz="1200" kern="1200" dirty="0" smtClean="0"/>
            <a:t>Projekt musi poprawić jakość obiektów lub urządzeń, czyli utrzymywanie lub wymiana bez podwyższenia jakości jest wyłączona z tego kryterium. Obiekty mogą być prywatne lub publiczne.</a:t>
          </a:r>
          <a:endParaRPr lang="pl-PL" sz="1200" kern="1200" dirty="0"/>
        </a:p>
        <a:p>
          <a:pPr marL="114300" lvl="1" indent="-114300" algn="just" defTabSz="533400">
            <a:lnSpc>
              <a:spcPct val="90000"/>
            </a:lnSpc>
            <a:spcBef>
              <a:spcPct val="0"/>
            </a:spcBef>
            <a:spcAft>
              <a:spcPct val="20000"/>
            </a:spcAft>
            <a:buChar char="••"/>
          </a:pPr>
          <a:r>
            <a:rPr lang="pl-PL" sz="1200" kern="1200" dirty="0" smtClean="0"/>
            <a:t>EPC – jednostka przeliczeniowa służąca do ustalania faktycznego zatrudnienia w działalności B+R. Jeden ekwiwalent pełnego czasu pracy (EPC) oznacza jeden osobo-rok poświęcony wyłącznie na działalność B+R. Praca może być w pełnym wymiarze czasu, w niepełnym wymiarze czasu lub sezonowa. Sezonowe stanowiska lub części etatów muszą być konwertowane do EPC.</a:t>
          </a:r>
          <a:endParaRPr lang="pl-PL" sz="1200" kern="1200" dirty="0"/>
        </a:p>
        <a:p>
          <a:pPr marL="114300" lvl="1" indent="-114300" algn="just" defTabSz="533400">
            <a:lnSpc>
              <a:spcPct val="90000"/>
            </a:lnSpc>
            <a:spcBef>
              <a:spcPct val="0"/>
            </a:spcBef>
            <a:spcAft>
              <a:spcPct val="20000"/>
            </a:spcAft>
            <a:buChar char="••"/>
          </a:pPr>
          <a:r>
            <a:rPr lang="pl-PL" sz="1200" kern="1200" dirty="0" smtClean="0"/>
            <a:t>Przyjmuje się że, pracownik zatrudniony na całym etacie, poświęcający w ciągu roku sprawozdawczego na działalność B+R: a) 90% lub więcej ogólnego czasu pracy = 1,0 EPC; b) 75% ogólnego czasu pracy = 0,75 EPC; c) 50% ogólnego czasu pracy = 0,5 EPC. </a:t>
          </a:r>
          <a:endParaRPr lang="pl-PL" sz="1200" kern="1200" dirty="0"/>
        </a:p>
      </dsp:txBody>
      <dsp:txXfrm>
        <a:off x="0" y="866159"/>
        <a:ext cx="7667625" cy="437184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D4EFBA-B9C9-4332-8935-97F0F240C960}">
      <dsp:nvSpPr>
        <dsp:cNvPr id="0" name=""/>
        <dsp:cNvSpPr/>
      </dsp:nvSpPr>
      <dsp:spPr>
        <a:xfrm>
          <a:off x="0" y="37033"/>
          <a:ext cx="7667625" cy="351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pl-PL" sz="1500" u="sng" kern="1200" dirty="0" smtClean="0"/>
            <a:t>Wzór:</a:t>
          </a:r>
          <a:endParaRPr lang="pl-PL" sz="1500" u="sng" kern="1200" dirty="0"/>
        </a:p>
      </dsp:txBody>
      <dsp:txXfrm>
        <a:off x="0" y="37033"/>
        <a:ext cx="7667625" cy="351000"/>
      </dsp:txXfrm>
    </dsp:sp>
    <dsp:sp modelId="{81734065-65B4-4710-A618-7B2BEAE0A758}">
      <dsp:nvSpPr>
        <dsp:cNvPr id="0" name=""/>
        <dsp:cNvSpPr/>
      </dsp:nvSpPr>
      <dsp:spPr>
        <a:xfrm>
          <a:off x="0" y="388033"/>
          <a:ext cx="7667625" cy="1148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19050" rIns="106680" bIns="19050" numCol="1" spcCol="1270" anchor="t" anchorCtr="0">
          <a:noAutofit/>
        </a:bodyPr>
        <a:lstStyle/>
        <a:p>
          <a:pPr marL="114300" lvl="1" indent="-114300" algn="just" defTabSz="533400">
            <a:lnSpc>
              <a:spcPct val="90000"/>
            </a:lnSpc>
            <a:spcBef>
              <a:spcPct val="0"/>
            </a:spcBef>
            <a:spcAft>
              <a:spcPct val="20000"/>
            </a:spcAft>
            <a:buChar char="••"/>
          </a:pPr>
          <a:r>
            <a:rPr lang="pl-PL" sz="1200" i="1" kern="1200" dirty="0" smtClean="0"/>
            <a:t>EPC = E x B x R</a:t>
          </a:r>
          <a:endParaRPr lang="pl-PL" sz="1200" kern="1200" dirty="0"/>
        </a:p>
        <a:p>
          <a:pPr marL="114300" lvl="1" indent="-114300" algn="just" defTabSz="533400">
            <a:lnSpc>
              <a:spcPct val="90000"/>
            </a:lnSpc>
            <a:spcBef>
              <a:spcPct val="0"/>
            </a:spcBef>
            <a:spcAft>
              <a:spcPct val="20000"/>
            </a:spcAft>
            <a:buChar char="••"/>
          </a:pPr>
          <a:r>
            <a:rPr lang="pl-PL" sz="1200" i="1" kern="1200" dirty="0" smtClean="0"/>
            <a:t>gdzie:</a:t>
          </a:r>
          <a:endParaRPr lang="pl-PL" sz="1200" kern="1200" dirty="0"/>
        </a:p>
        <a:p>
          <a:pPr marL="114300" lvl="1" indent="-114300" algn="just" defTabSz="533400">
            <a:lnSpc>
              <a:spcPct val="90000"/>
            </a:lnSpc>
            <a:spcBef>
              <a:spcPct val="0"/>
            </a:spcBef>
            <a:spcAft>
              <a:spcPct val="20000"/>
            </a:spcAft>
            <a:buChar char="••"/>
          </a:pPr>
          <a:r>
            <a:rPr lang="pl-PL" sz="1200" i="1" kern="1200" dirty="0" smtClean="0"/>
            <a:t>E – wymiar etatu wyrażony liczbowo na jaki zatrudniony jest pracownik (1 = pełny etat)</a:t>
          </a:r>
          <a:endParaRPr lang="pl-PL" sz="1200" kern="1200" dirty="0"/>
        </a:p>
        <a:p>
          <a:pPr marL="114300" lvl="1" indent="-114300" algn="just" defTabSz="533400">
            <a:lnSpc>
              <a:spcPct val="90000"/>
            </a:lnSpc>
            <a:spcBef>
              <a:spcPct val="0"/>
            </a:spcBef>
            <a:spcAft>
              <a:spcPct val="20000"/>
            </a:spcAft>
            <a:buChar char="••"/>
          </a:pPr>
          <a:r>
            <a:rPr lang="pl-PL" sz="1200" i="1" kern="1200" dirty="0" smtClean="0"/>
            <a:t>B – czas poświęcony na działalność B+R na obiektach infrastruktury badawczej wyrażony liczbowo (1 = pracownik poświęca &gt;=90% czasu swojego zatrudnienia na B+R)</a:t>
          </a:r>
          <a:endParaRPr lang="pl-PL" sz="1200" kern="1200" dirty="0"/>
        </a:p>
        <a:p>
          <a:pPr marL="114300" lvl="1" indent="-114300" algn="just" defTabSz="533400">
            <a:lnSpc>
              <a:spcPct val="90000"/>
            </a:lnSpc>
            <a:spcBef>
              <a:spcPct val="0"/>
            </a:spcBef>
            <a:spcAft>
              <a:spcPct val="20000"/>
            </a:spcAft>
            <a:buChar char="••"/>
          </a:pPr>
          <a:r>
            <a:rPr lang="pl-PL" sz="1200" i="1" kern="1200" dirty="0" smtClean="0"/>
            <a:t>R – część roku obliczeniowego (1=pełny rok obliczeniowy)</a:t>
          </a:r>
          <a:endParaRPr lang="pl-PL" sz="1200" kern="1200" dirty="0"/>
        </a:p>
      </dsp:txBody>
      <dsp:txXfrm>
        <a:off x="0" y="388033"/>
        <a:ext cx="7667625" cy="1148850"/>
      </dsp:txXfrm>
    </dsp:sp>
    <dsp:sp modelId="{247F5C50-5822-45BD-BCFE-4EE25DAEEAE0}">
      <dsp:nvSpPr>
        <dsp:cNvPr id="0" name=""/>
        <dsp:cNvSpPr/>
      </dsp:nvSpPr>
      <dsp:spPr>
        <a:xfrm>
          <a:off x="0" y="1536884"/>
          <a:ext cx="7667625" cy="351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pl-PL" sz="1500" u="sng" kern="1200" dirty="0" smtClean="0"/>
            <a:t>Przykład 1:</a:t>
          </a:r>
          <a:endParaRPr lang="pl-PL" sz="1500" kern="1200" dirty="0"/>
        </a:p>
      </dsp:txBody>
      <dsp:txXfrm>
        <a:off x="0" y="1536884"/>
        <a:ext cx="7667625" cy="351000"/>
      </dsp:txXfrm>
    </dsp:sp>
    <dsp:sp modelId="{07353ADE-8972-4696-9C70-3DF4482177FE}">
      <dsp:nvSpPr>
        <dsp:cNvPr id="0" name=""/>
        <dsp:cNvSpPr/>
      </dsp:nvSpPr>
      <dsp:spPr>
        <a:xfrm>
          <a:off x="0" y="1887884"/>
          <a:ext cx="7667625"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19050" rIns="106680" bIns="1905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Pracownik zatrudniony na 3/5 etatu, poświęcający 50% swojego czasu pracy na B+R na obiektach infrastruktury badawczej i zatrudniony na okres 8 miesięcy obejmujący realizację projektu:</a:t>
          </a:r>
          <a:endParaRPr lang="pl-PL" sz="1200" kern="1200" dirty="0"/>
        </a:p>
        <a:p>
          <a:pPr marL="114300" lvl="1" indent="-114300" algn="l" defTabSz="533400">
            <a:lnSpc>
              <a:spcPct val="90000"/>
            </a:lnSpc>
            <a:spcBef>
              <a:spcPct val="0"/>
            </a:spcBef>
            <a:spcAft>
              <a:spcPct val="20000"/>
            </a:spcAft>
            <a:buChar char="••"/>
          </a:pPr>
          <a:endParaRPr lang="pl-PL" sz="1200" kern="1200" dirty="0"/>
        </a:p>
        <a:p>
          <a:pPr marL="114300" lvl="1" indent="-114300" algn="l" defTabSz="533400">
            <a:lnSpc>
              <a:spcPct val="90000"/>
            </a:lnSpc>
            <a:spcBef>
              <a:spcPct val="0"/>
            </a:spcBef>
            <a:spcAft>
              <a:spcPct val="20000"/>
            </a:spcAft>
            <a:buChar char="••"/>
          </a:pPr>
          <a:endParaRPr lang="pl-PL" sz="1200" kern="1200" dirty="0"/>
        </a:p>
      </dsp:txBody>
      <dsp:txXfrm>
        <a:off x="0" y="1887884"/>
        <a:ext cx="7667625" cy="745200"/>
      </dsp:txXfrm>
    </dsp:sp>
    <dsp:sp modelId="{3FCA8CFB-7770-44B9-BE5D-C63B9D904148}">
      <dsp:nvSpPr>
        <dsp:cNvPr id="0" name=""/>
        <dsp:cNvSpPr/>
      </dsp:nvSpPr>
      <dsp:spPr>
        <a:xfrm>
          <a:off x="0" y="2633084"/>
          <a:ext cx="7667625" cy="351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pl-PL" sz="1500" u="sng" kern="1200" dirty="0" smtClean="0"/>
            <a:t>Przykład 2:</a:t>
          </a:r>
          <a:endParaRPr lang="pl-PL" sz="1500" kern="1200" dirty="0"/>
        </a:p>
      </dsp:txBody>
      <dsp:txXfrm>
        <a:off x="0" y="2633084"/>
        <a:ext cx="7667625" cy="351000"/>
      </dsp:txXfrm>
    </dsp:sp>
    <dsp:sp modelId="{4A22AC13-22B1-4418-8E72-79D59E6DAC89}">
      <dsp:nvSpPr>
        <dsp:cNvPr id="0" name=""/>
        <dsp:cNvSpPr/>
      </dsp:nvSpPr>
      <dsp:spPr>
        <a:xfrm>
          <a:off x="0" y="3021360"/>
          <a:ext cx="7667625" cy="111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19050" rIns="106680" bIns="19050" numCol="1" spcCol="1270" anchor="t" anchorCtr="0">
          <a:noAutofit/>
        </a:bodyPr>
        <a:lstStyle/>
        <a:p>
          <a:pPr marL="114300" lvl="1" indent="-114300" algn="just" defTabSz="533400">
            <a:lnSpc>
              <a:spcPct val="90000"/>
            </a:lnSpc>
            <a:spcBef>
              <a:spcPct val="0"/>
            </a:spcBef>
            <a:spcAft>
              <a:spcPct val="20000"/>
            </a:spcAft>
            <a:buChar char="••"/>
          </a:pPr>
          <a:r>
            <a:rPr lang="pl-PL" sz="1200" kern="1200" dirty="0" smtClean="0"/>
            <a:t>Pracownik zatrudniony na czas nieokreślony na ¾ etatu, który przez okres 18 miesięcy będzie prowadził prace B+R na obiektach infrastruktury badawczej, poświęcając na to ½  swojego czasu pracy w jednostce naukowej:</a:t>
          </a:r>
          <a:endParaRPr lang="pl-PL" sz="1200" kern="1200" dirty="0"/>
        </a:p>
        <a:p>
          <a:pPr marL="114300" lvl="1" indent="-114300" algn="l" defTabSz="533400">
            <a:lnSpc>
              <a:spcPct val="90000"/>
            </a:lnSpc>
            <a:spcBef>
              <a:spcPct val="0"/>
            </a:spcBef>
            <a:spcAft>
              <a:spcPct val="20000"/>
            </a:spcAft>
            <a:buChar char="••"/>
          </a:pPr>
          <a:endParaRPr lang="pl-PL" sz="1200" kern="1200" dirty="0"/>
        </a:p>
        <a:p>
          <a:pPr marL="114300" lvl="1" indent="-114300" algn="l" defTabSz="533400">
            <a:lnSpc>
              <a:spcPct val="90000"/>
            </a:lnSpc>
            <a:spcBef>
              <a:spcPct val="0"/>
            </a:spcBef>
            <a:spcAft>
              <a:spcPct val="20000"/>
            </a:spcAft>
            <a:buChar char="••"/>
          </a:pPr>
          <a:endParaRPr lang="pl-PL" sz="1200" kern="1200" dirty="0"/>
        </a:p>
        <a:p>
          <a:pPr marL="114300" lvl="1" indent="-114300" algn="l" defTabSz="533400">
            <a:lnSpc>
              <a:spcPct val="90000"/>
            </a:lnSpc>
            <a:spcBef>
              <a:spcPct val="0"/>
            </a:spcBef>
            <a:spcAft>
              <a:spcPct val="20000"/>
            </a:spcAft>
            <a:buChar char="••"/>
          </a:pPr>
          <a:r>
            <a:rPr lang="pl-PL" sz="1200" kern="1200" dirty="0" smtClean="0"/>
            <a:t>Wartości liczbowe należy podać z dokładnością do dwóch miejsc po przecinku.</a:t>
          </a:r>
          <a:endParaRPr lang="pl-PL" sz="1200" kern="1200" dirty="0"/>
        </a:p>
      </dsp:txBody>
      <dsp:txXfrm>
        <a:off x="0" y="3021360"/>
        <a:ext cx="7667625" cy="1117800"/>
      </dsp:txXfrm>
    </dsp:sp>
    <dsp:sp modelId="{684C1943-5BCE-49DE-A600-B55D68F852B5}">
      <dsp:nvSpPr>
        <dsp:cNvPr id="0" name=""/>
        <dsp:cNvSpPr/>
      </dsp:nvSpPr>
      <dsp:spPr>
        <a:xfrm>
          <a:off x="0" y="4101884"/>
          <a:ext cx="7667625" cy="351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pl-PL" sz="1500" kern="1200" dirty="0" smtClean="0"/>
            <a:t>Punktacja:</a:t>
          </a:r>
          <a:endParaRPr lang="pl-PL" sz="1500" kern="1200" dirty="0"/>
        </a:p>
      </dsp:txBody>
      <dsp:txXfrm>
        <a:off x="0" y="4101884"/>
        <a:ext cx="7667625" cy="351000"/>
      </dsp:txXfrm>
    </dsp:sp>
    <dsp:sp modelId="{5D9F11AF-6F97-4034-94D8-CFEB098E0307}">
      <dsp:nvSpPr>
        <dsp:cNvPr id="0" name=""/>
        <dsp:cNvSpPr/>
      </dsp:nvSpPr>
      <dsp:spPr>
        <a:xfrm>
          <a:off x="0" y="4452884"/>
          <a:ext cx="7667625" cy="776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pl-PL" sz="1200" kern="1200" dirty="0" smtClean="0"/>
            <a:t>5-10 naukowców – </a:t>
          </a:r>
          <a:r>
            <a:rPr lang="pl-PL" sz="1200" b="1" kern="1200" dirty="0" smtClean="0"/>
            <a:t>10 pkt.</a:t>
          </a:r>
          <a:endParaRPr lang="pl-PL" sz="1200" kern="1200" dirty="0"/>
        </a:p>
        <a:p>
          <a:pPr marL="114300" lvl="1" indent="-114300" algn="l" defTabSz="533400">
            <a:lnSpc>
              <a:spcPct val="90000"/>
            </a:lnSpc>
            <a:spcBef>
              <a:spcPct val="0"/>
            </a:spcBef>
            <a:spcAft>
              <a:spcPct val="20000"/>
            </a:spcAft>
            <a:buChar char="••"/>
          </a:pPr>
          <a:r>
            <a:rPr lang="pl-PL" sz="1200" kern="1200" dirty="0" smtClean="0"/>
            <a:t>11-15 naukowców – </a:t>
          </a:r>
          <a:r>
            <a:rPr lang="pl-PL" sz="1200" b="1" kern="1200" dirty="0" smtClean="0"/>
            <a:t>20 pkt.</a:t>
          </a:r>
          <a:endParaRPr lang="pl-PL" sz="1200" kern="1200" dirty="0"/>
        </a:p>
        <a:p>
          <a:pPr marL="114300" lvl="1" indent="-114300" algn="l" defTabSz="533400">
            <a:lnSpc>
              <a:spcPct val="90000"/>
            </a:lnSpc>
            <a:spcBef>
              <a:spcPct val="0"/>
            </a:spcBef>
            <a:spcAft>
              <a:spcPct val="20000"/>
            </a:spcAft>
            <a:buChar char="••"/>
          </a:pPr>
          <a:r>
            <a:rPr lang="pl-PL" sz="1200" kern="1200" dirty="0" smtClean="0"/>
            <a:t>16-20 naukowców – </a:t>
          </a:r>
          <a:r>
            <a:rPr lang="pl-PL" sz="1200" b="1" kern="1200" dirty="0" smtClean="0"/>
            <a:t>25 pkt.</a:t>
          </a:r>
          <a:endParaRPr lang="pl-PL" sz="1200" kern="1200" dirty="0"/>
        </a:p>
        <a:p>
          <a:pPr marL="114300" lvl="1" indent="-114300" algn="l" defTabSz="533400">
            <a:lnSpc>
              <a:spcPct val="90000"/>
            </a:lnSpc>
            <a:spcBef>
              <a:spcPct val="0"/>
            </a:spcBef>
            <a:spcAft>
              <a:spcPct val="20000"/>
            </a:spcAft>
            <a:buChar char="••"/>
          </a:pPr>
          <a:r>
            <a:rPr lang="pl-PL" sz="1200" kern="1200" dirty="0" smtClean="0"/>
            <a:t>powyżej 20 naukowców – </a:t>
          </a:r>
          <a:r>
            <a:rPr lang="pl-PL" sz="1200" b="1" kern="1200" dirty="0" smtClean="0"/>
            <a:t>30 pkt.</a:t>
          </a:r>
          <a:endParaRPr lang="pl-PL" sz="1200" kern="1200" dirty="0"/>
        </a:p>
      </dsp:txBody>
      <dsp:txXfrm>
        <a:off x="0" y="4452884"/>
        <a:ext cx="7667625" cy="776250"/>
      </dsp:txXfrm>
    </dsp:sp>
    <dsp:sp modelId="{8CE83F95-0A62-4517-8226-304833744E19}">
      <dsp:nvSpPr>
        <dsp:cNvPr id="0" name=""/>
        <dsp:cNvSpPr/>
      </dsp:nvSpPr>
      <dsp:spPr>
        <a:xfrm>
          <a:off x="0" y="5229134"/>
          <a:ext cx="7667625" cy="351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pl-PL" sz="1500" kern="1200" dirty="0" smtClean="0"/>
            <a:t>UWAGA:</a:t>
          </a:r>
          <a:endParaRPr lang="pl-PL" sz="1500" kern="1200" dirty="0"/>
        </a:p>
      </dsp:txBody>
      <dsp:txXfrm>
        <a:off x="0" y="5229134"/>
        <a:ext cx="7667625" cy="351000"/>
      </dsp:txXfrm>
    </dsp:sp>
    <dsp:sp modelId="{A60582F0-5721-4222-9B53-30CF4B95EC3B}">
      <dsp:nvSpPr>
        <dsp:cNvPr id="0" name=""/>
        <dsp:cNvSpPr/>
      </dsp:nvSpPr>
      <dsp:spPr>
        <a:xfrm>
          <a:off x="0" y="5580134"/>
          <a:ext cx="7667625" cy="357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47"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x-none" sz="1200" kern="1200" dirty="0" smtClean="0"/>
            <a:t>Bardziej stosowne byłoby przyznawanie punktów za dodatkowo wygenerowane miejsca pracy dla pracowników B+R. Ostatecznie chodzi o zwiększenie rentowności publicznych instytucji B+R.</a:t>
          </a:r>
          <a:endParaRPr lang="pl-PL" sz="1200" kern="1200" dirty="0"/>
        </a:p>
      </dsp:txBody>
      <dsp:txXfrm>
        <a:off x="0" y="5580134"/>
        <a:ext cx="7667625" cy="357075"/>
      </dsp:txXfrm>
    </dsp:sp>
    <dsp:sp modelId="{810F2783-EAED-43BC-A07A-FFFF502485B8}">
      <dsp:nvSpPr>
        <dsp:cNvPr id="0" name=""/>
        <dsp:cNvSpPr/>
      </dsp:nvSpPr>
      <dsp:spPr>
        <a:xfrm>
          <a:off x="0" y="5937208"/>
          <a:ext cx="7667625" cy="351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pl-PL" sz="1500" kern="1200" dirty="0" smtClean="0"/>
            <a:t>Uwaga nieuwzględniona</a:t>
          </a:r>
          <a:endParaRPr lang="pl-PL" sz="1500" kern="1200" dirty="0"/>
        </a:p>
      </dsp:txBody>
      <dsp:txXfrm>
        <a:off x="0" y="5937208"/>
        <a:ext cx="7667625" cy="35100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B9C80-E89A-466A-A3FB-DE67CE4291EB}" type="datetimeFigureOut">
              <a:rPr lang="pl-PL" smtClean="0"/>
              <a:pPr/>
              <a:t>2016-02-11</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15275D-490E-4E08-85EB-87C0B89302AC}" type="slidenum">
              <a:rPr lang="pl-PL" smtClean="0"/>
              <a:pPr/>
              <a:t>‹#›</a:t>
            </a:fld>
            <a:endParaRPr lang="pl-PL"/>
          </a:p>
        </p:txBody>
      </p:sp>
    </p:spTree>
    <p:extLst>
      <p:ext uri="{BB962C8B-B14F-4D97-AF65-F5344CB8AC3E}">
        <p14:creationId xmlns:p14="http://schemas.microsoft.com/office/powerpoint/2010/main" xmlns="" val="9568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415275D-490E-4E08-85EB-87C0B89302AC}" type="slidenum">
              <a:rPr lang="pl-PL" smtClean="0"/>
              <a:pPr/>
              <a:t>1</a:t>
            </a:fld>
            <a:endParaRPr lang="pl-PL"/>
          </a:p>
        </p:txBody>
      </p:sp>
    </p:spTree>
    <p:extLst>
      <p:ext uri="{BB962C8B-B14F-4D97-AF65-F5344CB8AC3E}">
        <p14:creationId xmlns:p14="http://schemas.microsoft.com/office/powerpoint/2010/main" xmlns="" val="92368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415275D-490E-4E08-85EB-87C0B89302AC}" type="slidenum">
              <a:rPr lang="pl-PL" smtClean="0"/>
              <a:pPr/>
              <a:t>23</a:t>
            </a:fld>
            <a:endParaRPr lang="pl-PL"/>
          </a:p>
        </p:txBody>
      </p:sp>
    </p:spTree>
    <p:extLst>
      <p:ext uri="{BB962C8B-B14F-4D97-AF65-F5344CB8AC3E}">
        <p14:creationId xmlns:p14="http://schemas.microsoft.com/office/powerpoint/2010/main" xmlns="" val="581480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637" y="2129985"/>
            <a:ext cx="7772739" cy="1470394"/>
          </a:xfrm>
        </p:spPr>
        <p:txBody>
          <a:bodyPr/>
          <a:lstStyle/>
          <a:p>
            <a:r>
              <a:rPr lang="pl-PL" smtClean="0"/>
              <a:t>Kliknij, aby edytować styl</a:t>
            </a:r>
            <a:endParaRPr lang="pl-PL"/>
          </a:p>
        </p:txBody>
      </p:sp>
      <p:sp>
        <p:nvSpPr>
          <p:cNvPr id="3" name="Podtytuł 2"/>
          <p:cNvSpPr>
            <a:spLocks noGrp="1"/>
          </p:cNvSpPr>
          <p:nvPr>
            <p:ph type="subTitle" idx="1"/>
          </p:nvPr>
        </p:nvSpPr>
        <p:spPr>
          <a:xfrm>
            <a:off x="1371267" y="3885528"/>
            <a:ext cx="6401479" cy="1752664"/>
          </a:xfrm>
        </p:spPr>
        <p:txBody>
          <a:bodyPr/>
          <a:lstStyle>
            <a:lvl1pPr marL="0" indent="0" algn="ctr">
              <a:buNone/>
              <a:defRPr/>
            </a:lvl1pPr>
            <a:lvl2pPr marL="300470" indent="0" algn="ctr">
              <a:buNone/>
              <a:defRPr/>
            </a:lvl2pPr>
            <a:lvl3pPr marL="600943" indent="0" algn="ctr">
              <a:buNone/>
              <a:defRPr/>
            </a:lvl3pPr>
            <a:lvl4pPr marL="901415" indent="0" algn="ctr">
              <a:buNone/>
              <a:defRPr/>
            </a:lvl4pPr>
            <a:lvl5pPr marL="1201887" indent="0" algn="ctr">
              <a:buNone/>
              <a:defRPr/>
            </a:lvl5pPr>
            <a:lvl6pPr marL="1502359" indent="0" algn="ctr">
              <a:buNone/>
              <a:defRPr/>
            </a:lvl6pPr>
            <a:lvl7pPr marL="1802830" indent="0" algn="ctr">
              <a:buNone/>
              <a:defRPr/>
            </a:lvl7pPr>
            <a:lvl8pPr marL="2103302" indent="0" algn="ctr">
              <a:buNone/>
              <a:defRPr/>
            </a:lvl8pPr>
            <a:lvl9pPr marL="2403774"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a:ln/>
        </p:spPr>
        <p:txBody>
          <a:bodyPr/>
          <a:lstStyle>
            <a:lvl1pPr>
              <a:defRPr/>
            </a:lvl1pPr>
          </a:lstStyle>
          <a:p>
            <a:fld id="{9A1BA033-68C7-49E6-BB62-4FC794581765}" type="datetime1">
              <a:rPr lang="pl-PL" smtClean="0"/>
              <a:pPr/>
              <a:t>2016-02-11</a:t>
            </a:fld>
            <a:endParaRPr lang="pl-PL"/>
          </a:p>
        </p:txBody>
      </p:sp>
      <p:sp>
        <p:nvSpPr>
          <p:cNvPr id="5" name="Rectangle 4"/>
          <p:cNvSpPr>
            <a:spLocks noGrp="1" noChangeArrowheads="1"/>
          </p:cNvSpPr>
          <p:nvPr>
            <p:ph type="ftr" idx="11"/>
          </p:nvPr>
        </p:nvSpPr>
        <p:spPr>
          <a:ln/>
        </p:spPr>
        <p:txBody>
          <a:bodyPr/>
          <a:lstStyle>
            <a:lvl1pPr>
              <a:defRPr/>
            </a:lvl1pPr>
          </a:lstStyle>
          <a:p>
            <a:endParaRPr lang="pl-PL"/>
          </a:p>
        </p:txBody>
      </p:sp>
      <p:sp>
        <p:nvSpPr>
          <p:cNvPr id="6"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3667325449"/>
      </p:ext>
    </p:extLst>
  </p:cSld>
  <p:clrMapOvr>
    <a:masterClrMapping/>
  </p:clrMapOvr>
  <p:transition spd="med">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fld id="{99FE5D77-30E5-41A9-86F2-277D324DDF7A}" type="datetime1">
              <a:rPr lang="pl-PL" smtClean="0"/>
              <a:pPr/>
              <a:t>2016-02-11</a:t>
            </a:fld>
            <a:endParaRPr lang="pl-PL"/>
          </a:p>
        </p:txBody>
      </p:sp>
      <p:sp>
        <p:nvSpPr>
          <p:cNvPr id="5" name="Rectangle 4"/>
          <p:cNvSpPr>
            <a:spLocks noGrp="1" noChangeArrowheads="1"/>
          </p:cNvSpPr>
          <p:nvPr>
            <p:ph type="ftr" idx="11"/>
          </p:nvPr>
        </p:nvSpPr>
        <p:spPr>
          <a:ln/>
        </p:spPr>
        <p:txBody>
          <a:bodyPr/>
          <a:lstStyle>
            <a:lvl1pPr>
              <a:defRPr/>
            </a:lvl1pPr>
          </a:lstStyle>
          <a:p>
            <a:endParaRPr lang="pl-PL"/>
          </a:p>
        </p:txBody>
      </p:sp>
      <p:sp>
        <p:nvSpPr>
          <p:cNvPr id="6"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867551755"/>
      </p:ext>
    </p:extLst>
  </p:cSld>
  <p:clrMapOvr>
    <a:masterClrMapping/>
  </p:clrMapOvr>
  <p:transition spd="med">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485657" y="519897"/>
            <a:ext cx="1917049" cy="5345841"/>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734508" y="519897"/>
            <a:ext cx="5620810" cy="534584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fld id="{702423DE-8A15-4802-B840-02A56792B94A}" type="datetime1">
              <a:rPr lang="pl-PL" smtClean="0"/>
              <a:pPr/>
              <a:t>2016-02-11</a:t>
            </a:fld>
            <a:endParaRPr lang="pl-PL"/>
          </a:p>
        </p:txBody>
      </p:sp>
      <p:sp>
        <p:nvSpPr>
          <p:cNvPr id="5" name="Rectangle 4"/>
          <p:cNvSpPr>
            <a:spLocks noGrp="1" noChangeArrowheads="1"/>
          </p:cNvSpPr>
          <p:nvPr>
            <p:ph type="ftr" idx="11"/>
          </p:nvPr>
        </p:nvSpPr>
        <p:spPr>
          <a:ln/>
        </p:spPr>
        <p:txBody>
          <a:bodyPr/>
          <a:lstStyle>
            <a:lvl1pPr>
              <a:defRPr/>
            </a:lvl1pPr>
          </a:lstStyle>
          <a:p>
            <a:endParaRPr lang="pl-PL"/>
          </a:p>
        </p:txBody>
      </p:sp>
      <p:sp>
        <p:nvSpPr>
          <p:cNvPr id="6"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3959966782"/>
      </p:ext>
    </p:extLst>
  </p:cSld>
  <p:clrMapOvr>
    <a:masterClrMapping/>
  </p:clrMapOvr>
  <p:transition spd="med">
    <p:push di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ytuł i 2 elementy zawartości nad tekstem">
    <p:spTree>
      <p:nvGrpSpPr>
        <p:cNvPr id="1" name=""/>
        <p:cNvGrpSpPr/>
        <p:nvPr/>
      </p:nvGrpSpPr>
      <p:grpSpPr>
        <a:xfrm>
          <a:off x="0" y="0"/>
          <a:ext cx="0" cy="0"/>
          <a:chOff x="0" y="0"/>
          <a:chExt cx="0" cy="0"/>
        </a:xfrm>
      </p:grpSpPr>
      <p:sp>
        <p:nvSpPr>
          <p:cNvPr id="2" name="Tytuł 1"/>
          <p:cNvSpPr>
            <a:spLocks noGrp="1"/>
          </p:cNvSpPr>
          <p:nvPr>
            <p:ph type="title"/>
          </p:nvPr>
        </p:nvSpPr>
        <p:spPr>
          <a:xfrm>
            <a:off x="734509" y="519902"/>
            <a:ext cx="7668197" cy="1129079"/>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734514" y="1778589"/>
            <a:ext cx="3768929" cy="197444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33780" y="1778589"/>
            <a:ext cx="3768929" cy="197444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half" idx="3"/>
          </p:nvPr>
        </p:nvSpPr>
        <p:spPr>
          <a:xfrm>
            <a:off x="734509" y="3891292"/>
            <a:ext cx="7668197" cy="197444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3"/>
          <p:cNvSpPr>
            <a:spLocks noGrp="1" noChangeArrowheads="1"/>
          </p:cNvSpPr>
          <p:nvPr>
            <p:ph type="dt" idx="10"/>
          </p:nvPr>
        </p:nvSpPr>
        <p:spPr>
          <a:ln/>
        </p:spPr>
        <p:txBody>
          <a:bodyPr/>
          <a:lstStyle>
            <a:lvl1pPr>
              <a:defRPr/>
            </a:lvl1pPr>
          </a:lstStyle>
          <a:p>
            <a:fld id="{EB38AD6B-8E38-4E9E-9E47-6E3F0AC78CD3}" type="datetime1">
              <a:rPr lang="pl-PL" smtClean="0"/>
              <a:pPr/>
              <a:t>2016-02-11</a:t>
            </a:fld>
            <a:endParaRPr lang="pl-PL"/>
          </a:p>
        </p:txBody>
      </p:sp>
      <p:sp>
        <p:nvSpPr>
          <p:cNvPr id="7" name="Rectangle 4"/>
          <p:cNvSpPr>
            <a:spLocks noGrp="1" noChangeArrowheads="1"/>
          </p:cNvSpPr>
          <p:nvPr>
            <p:ph type="ftr" idx="11"/>
          </p:nvPr>
        </p:nvSpPr>
        <p:spPr>
          <a:ln/>
        </p:spPr>
        <p:txBody>
          <a:bodyPr/>
          <a:lstStyle>
            <a:lvl1pPr>
              <a:defRPr/>
            </a:lvl1pPr>
          </a:lstStyle>
          <a:p>
            <a:endParaRPr lang="pl-PL"/>
          </a:p>
        </p:txBody>
      </p:sp>
      <p:sp>
        <p:nvSpPr>
          <p:cNvPr id="8"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2999412026"/>
      </p:ext>
    </p:extLst>
  </p:cSld>
  <p:clrMapOvr>
    <a:masterClrMapping/>
  </p:clrMapOvr>
  <p:transition spd="med">
    <p:push dir="u"/>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637" y="2129985"/>
            <a:ext cx="7772739" cy="1470394"/>
          </a:xfrm>
        </p:spPr>
        <p:txBody>
          <a:bodyPr/>
          <a:lstStyle/>
          <a:p>
            <a:r>
              <a:rPr lang="pl-PL" smtClean="0"/>
              <a:t>Kliknij, aby edytować styl</a:t>
            </a:r>
            <a:endParaRPr lang="pl-PL"/>
          </a:p>
        </p:txBody>
      </p:sp>
      <p:sp>
        <p:nvSpPr>
          <p:cNvPr id="3" name="Podtytuł 2"/>
          <p:cNvSpPr>
            <a:spLocks noGrp="1"/>
          </p:cNvSpPr>
          <p:nvPr>
            <p:ph type="subTitle" idx="1"/>
          </p:nvPr>
        </p:nvSpPr>
        <p:spPr>
          <a:xfrm>
            <a:off x="1371267" y="3885528"/>
            <a:ext cx="6401479" cy="1752664"/>
          </a:xfrm>
        </p:spPr>
        <p:txBody>
          <a:bodyPr/>
          <a:lstStyle>
            <a:lvl1pPr marL="0" indent="0" algn="ctr">
              <a:buNone/>
              <a:defRPr/>
            </a:lvl1pPr>
            <a:lvl2pPr marL="300470" indent="0" algn="ctr">
              <a:buNone/>
              <a:defRPr/>
            </a:lvl2pPr>
            <a:lvl3pPr marL="600943" indent="0" algn="ctr">
              <a:buNone/>
              <a:defRPr/>
            </a:lvl3pPr>
            <a:lvl4pPr marL="901415" indent="0" algn="ctr">
              <a:buNone/>
              <a:defRPr/>
            </a:lvl4pPr>
            <a:lvl5pPr marL="1201887" indent="0" algn="ctr">
              <a:buNone/>
              <a:defRPr/>
            </a:lvl5pPr>
            <a:lvl6pPr marL="1502359" indent="0" algn="ctr">
              <a:buNone/>
              <a:defRPr/>
            </a:lvl6pPr>
            <a:lvl7pPr marL="1802830" indent="0" algn="ctr">
              <a:buNone/>
              <a:defRPr/>
            </a:lvl7pPr>
            <a:lvl8pPr marL="2103302" indent="0" algn="ctr">
              <a:buNone/>
              <a:defRPr/>
            </a:lvl8pPr>
            <a:lvl9pPr marL="2403774" indent="0" algn="ctr">
              <a:buNone/>
              <a:defRPr/>
            </a:lvl9pPr>
          </a:lstStyle>
          <a:p>
            <a:r>
              <a:rPr lang="pl-PL" smtClean="0"/>
              <a:t>Kliknij, aby edytować styl wzorca podtytułu</a:t>
            </a:r>
            <a:endParaRPr lang="pl-PL"/>
          </a:p>
        </p:txBody>
      </p:sp>
      <p:sp>
        <p:nvSpPr>
          <p:cNvPr id="4" name="Rectangle 3"/>
          <p:cNvSpPr>
            <a:spLocks noGrp="1" noChangeArrowheads="1"/>
          </p:cNvSpPr>
          <p:nvPr>
            <p:ph type="dt" idx="10"/>
          </p:nvPr>
        </p:nvSpPr>
        <p:spPr>
          <a:ln/>
        </p:spPr>
        <p:txBody>
          <a:bodyPr/>
          <a:lstStyle>
            <a:lvl1pPr>
              <a:defRPr/>
            </a:lvl1pPr>
          </a:lstStyle>
          <a:p>
            <a:fld id="{9DBD52D3-C63B-41B6-830D-D10F478BEEE8}" type="datetime1">
              <a:rPr lang="pl-PL" smtClean="0"/>
              <a:pPr/>
              <a:t>2016-02-11</a:t>
            </a:fld>
            <a:endParaRPr lang="pl-PL" dirty="0"/>
          </a:p>
        </p:txBody>
      </p:sp>
      <p:sp>
        <p:nvSpPr>
          <p:cNvPr id="5" name="Rectangle 4"/>
          <p:cNvSpPr>
            <a:spLocks noGrp="1" noChangeArrowheads="1"/>
          </p:cNvSpPr>
          <p:nvPr>
            <p:ph type="ftr" idx="11"/>
          </p:nvPr>
        </p:nvSpPr>
        <p:spPr>
          <a:ln/>
        </p:spPr>
        <p:txBody>
          <a:bodyPr/>
          <a:lstStyle>
            <a:lvl1pPr>
              <a:defRPr/>
            </a:lvl1pPr>
          </a:lstStyle>
          <a:p>
            <a:endParaRPr lang="pl-PL" dirty="0"/>
          </a:p>
        </p:txBody>
      </p:sp>
      <p:sp>
        <p:nvSpPr>
          <p:cNvPr id="6"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532979221"/>
      </p:ext>
    </p:extLst>
  </p:cSld>
  <p:clrMapOvr>
    <a:masterClrMapping/>
  </p:clrMapOvr>
  <p:transition spd="med">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fld id="{FB3FFA3D-CCB5-4021-AA05-70CB481F5FF4}" type="datetime1">
              <a:rPr lang="pl-PL" smtClean="0"/>
              <a:pPr/>
              <a:t>2016-02-11</a:t>
            </a:fld>
            <a:endParaRPr lang="pl-PL" dirty="0"/>
          </a:p>
        </p:txBody>
      </p:sp>
      <p:sp>
        <p:nvSpPr>
          <p:cNvPr id="5" name="Rectangle 4"/>
          <p:cNvSpPr>
            <a:spLocks noGrp="1" noChangeArrowheads="1"/>
          </p:cNvSpPr>
          <p:nvPr>
            <p:ph type="ftr" idx="11"/>
          </p:nvPr>
        </p:nvSpPr>
        <p:spPr>
          <a:ln/>
        </p:spPr>
        <p:txBody>
          <a:bodyPr/>
          <a:lstStyle>
            <a:lvl1pPr>
              <a:defRPr/>
            </a:lvl1pPr>
          </a:lstStyle>
          <a:p>
            <a:endParaRPr lang="pl-PL" dirty="0"/>
          </a:p>
        </p:txBody>
      </p:sp>
      <p:sp>
        <p:nvSpPr>
          <p:cNvPr id="6"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2152863267"/>
      </p:ext>
    </p:extLst>
  </p:cSld>
  <p:clrMapOvr>
    <a:masterClrMapping/>
  </p:clrMapOvr>
  <p:transition spd="med">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294" y="4406870"/>
            <a:ext cx="7772739" cy="1362383"/>
          </a:xfrm>
        </p:spPr>
        <p:txBody>
          <a:bodyPr anchor="t"/>
          <a:lstStyle>
            <a:lvl1pPr algn="l">
              <a:defRPr sz="2625" b="1" cap="all"/>
            </a:lvl1pPr>
          </a:lstStyle>
          <a:p>
            <a:r>
              <a:rPr lang="pl-PL" smtClean="0"/>
              <a:t>Kliknij, aby edytować styl</a:t>
            </a:r>
            <a:endParaRPr lang="pl-PL"/>
          </a:p>
        </p:txBody>
      </p:sp>
      <p:sp>
        <p:nvSpPr>
          <p:cNvPr id="3" name="Symbol zastępczy tekstu 2"/>
          <p:cNvSpPr>
            <a:spLocks noGrp="1"/>
          </p:cNvSpPr>
          <p:nvPr>
            <p:ph type="body" idx="1"/>
          </p:nvPr>
        </p:nvSpPr>
        <p:spPr>
          <a:xfrm>
            <a:off x="722294" y="2906225"/>
            <a:ext cx="7772739" cy="1500638"/>
          </a:xfrm>
        </p:spPr>
        <p:txBody>
          <a:bodyPr anchor="b"/>
          <a:lstStyle>
            <a:lvl1pPr marL="0" indent="0">
              <a:buNone/>
              <a:defRPr sz="1350"/>
            </a:lvl1pPr>
            <a:lvl2pPr marL="300470" indent="0">
              <a:buNone/>
              <a:defRPr sz="1200"/>
            </a:lvl2pPr>
            <a:lvl3pPr marL="600943" indent="0">
              <a:buNone/>
              <a:defRPr sz="1050"/>
            </a:lvl3pPr>
            <a:lvl4pPr marL="901415" indent="0">
              <a:buNone/>
              <a:defRPr sz="900"/>
            </a:lvl4pPr>
            <a:lvl5pPr marL="1201887" indent="0">
              <a:buNone/>
              <a:defRPr sz="900"/>
            </a:lvl5pPr>
            <a:lvl6pPr marL="1502359" indent="0">
              <a:buNone/>
              <a:defRPr sz="900"/>
            </a:lvl6pPr>
            <a:lvl7pPr marL="1802830" indent="0">
              <a:buNone/>
              <a:defRPr sz="900"/>
            </a:lvl7pPr>
            <a:lvl8pPr marL="2103302" indent="0">
              <a:buNone/>
              <a:defRPr sz="900"/>
            </a:lvl8pPr>
            <a:lvl9pPr marL="2403774" indent="0">
              <a:buNone/>
              <a:defRPr sz="900"/>
            </a:lvl9pPr>
          </a:lstStyle>
          <a:p>
            <a:pPr lvl="0"/>
            <a:r>
              <a:rPr lang="pl-PL" smtClean="0"/>
              <a:t>Kliknij, aby edytować style wzorca tekstu</a:t>
            </a:r>
          </a:p>
        </p:txBody>
      </p:sp>
      <p:sp>
        <p:nvSpPr>
          <p:cNvPr id="4" name="Rectangle 3"/>
          <p:cNvSpPr>
            <a:spLocks noGrp="1" noChangeArrowheads="1"/>
          </p:cNvSpPr>
          <p:nvPr>
            <p:ph type="dt" idx="10"/>
          </p:nvPr>
        </p:nvSpPr>
        <p:spPr>
          <a:ln/>
        </p:spPr>
        <p:txBody>
          <a:bodyPr/>
          <a:lstStyle>
            <a:lvl1pPr>
              <a:defRPr/>
            </a:lvl1pPr>
          </a:lstStyle>
          <a:p>
            <a:fld id="{65BDA1BF-9654-4ADD-9019-641139716D5F}" type="datetime1">
              <a:rPr lang="pl-PL" smtClean="0"/>
              <a:pPr/>
              <a:t>2016-02-11</a:t>
            </a:fld>
            <a:endParaRPr lang="pl-PL" dirty="0"/>
          </a:p>
        </p:txBody>
      </p:sp>
      <p:sp>
        <p:nvSpPr>
          <p:cNvPr id="5" name="Rectangle 4"/>
          <p:cNvSpPr>
            <a:spLocks noGrp="1" noChangeArrowheads="1"/>
          </p:cNvSpPr>
          <p:nvPr>
            <p:ph type="ftr" idx="11"/>
          </p:nvPr>
        </p:nvSpPr>
        <p:spPr>
          <a:ln/>
        </p:spPr>
        <p:txBody>
          <a:bodyPr/>
          <a:lstStyle>
            <a:lvl1pPr>
              <a:defRPr/>
            </a:lvl1pPr>
          </a:lstStyle>
          <a:p>
            <a:endParaRPr lang="pl-PL" dirty="0"/>
          </a:p>
        </p:txBody>
      </p:sp>
      <p:sp>
        <p:nvSpPr>
          <p:cNvPr id="6"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4228443006"/>
      </p:ext>
    </p:extLst>
  </p:cSld>
  <p:clrMapOvr>
    <a:masterClrMapping/>
  </p:clrMapOvr>
  <p:transition spd="med">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734514" y="1778593"/>
            <a:ext cx="3768929" cy="4087149"/>
          </a:xfrm>
        </p:spPr>
        <p:txBody>
          <a:bodyPr/>
          <a:lstStyle>
            <a:lvl1pPr>
              <a:defRPr sz="1875"/>
            </a:lvl1pPr>
            <a:lvl2pPr>
              <a:defRPr sz="1575"/>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33780" y="1778593"/>
            <a:ext cx="3768929" cy="4087149"/>
          </a:xfrm>
        </p:spPr>
        <p:txBody>
          <a:bodyPr/>
          <a:lstStyle>
            <a:lvl1pPr>
              <a:defRPr sz="1875"/>
            </a:lvl1pPr>
            <a:lvl2pPr>
              <a:defRPr sz="1575"/>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a:ln/>
        </p:spPr>
        <p:txBody>
          <a:bodyPr/>
          <a:lstStyle>
            <a:lvl1pPr>
              <a:defRPr/>
            </a:lvl1pPr>
          </a:lstStyle>
          <a:p>
            <a:fld id="{268310A9-FAF9-4FAC-BA31-F4CD0774BA97}" type="datetime1">
              <a:rPr lang="pl-PL" smtClean="0"/>
              <a:pPr/>
              <a:t>2016-02-11</a:t>
            </a:fld>
            <a:endParaRPr lang="pl-PL" dirty="0"/>
          </a:p>
        </p:txBody>
      </p:sp>
      <p:sp>
        <p:nvSpPr>
          <p:cNvPr id="6" name="Rectangle 4"/>
          <p:cNvSpPr>
            <a:spLocks noGrp="1" noChangeArrowheads="1"/>
          </p:cNvSpPr>
          <p:nvPr>
            <p:ph type="ftr" idx="11"/>
          </p:nvPr>
        </p:nvSpPr>
        <p:spPr>
          <a:ln/>
        </p:spPr>
        <p:txBody>
          <a:bodyPr/>
          <a:lstStyle>
            <a:lvl1pPr>
              <a:defRPr/>
            </a:lvl1pPr>
          </a:lstStyle>
          <a:p>
            <a:endParaRPr lang="pl-PL" dirty="0"/>
          </a:p>
        </p:txBody>
      </p:sp>
      <p:sp>
        <p:nvSpPr>
          <p:cNvPr id="7"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2392228503"/>
      </p:ext>
    </p:extLst>
  </p:cSld>
  <p:clrMapOvr>
    <a:masterClrMapping/>
  </p:clrMapOvr>
  <p:transition spd="med">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543" y="275077"/>
            <a:ext cx="8228921" cy="1142039"/>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541" y="1535203"/>
            <a:ext cx="4040467" cy="639427"/>
          </a:xfrm>
        </p:spPr>
        <p:txBody>
          <a:bodyPr anchor="b"/>
          <a:lstStyle>
            <a:lvl1pPr marL="0" indent="0">
              <a:buNone/>
              <a:defRPr sz="1575" b="1"/>
            </a:lvl1pPr>
            <a:lvl2pPr marL="300470" indent="0">
              <a:buNone/>
              <a:defRPr sz="1350" b="1"/>
            </a:lvl2pPr>
            <a:lvl3pPr marL="600943" indent="0">
              <a:buNone/>
              <a:defRPr sz="1200" b="1"/>
            </a:lvl3pPr>
            <a:lvl4pPr marL="901415" indent="0">
              <a:buNone/>
              <a:defRPr sz="1050" b="1"/>
            </a:lvl4pPr>
            <a:lvl5pPr marL="1201887" indent="0">
              <a:buNone/>
              <a:defRPr sz="1050" b="1"/>
            </a:lvl5pPr>
            <a:lvl6pPr marL="1502359" indent="0">
              <a:buNone/>
              <a:defRPr sz="1050" b="1"/>
            </a:lvl6pPr>
            <a:lvl7pPr marL="1802830" indent="0">
              <a:buNone/>
              <a:defRPr sz="1050" b="1"/>
            </a:lvl7pPr>
            <a:lvl8pPr marL="2103302" indent="0">
              <a:buNone/>
              <a:defRPr sz="1050" b="1"/>
            </a:lvl8pPr>
            <a:lvl9pPr marL="2403774" indent="0">
              <a:buNone/>
              <a:defRPr sz="1050" b="1"/>
            </a:lvl9pPr>
          </a:lstStyle>
          <a:p>
            <a:pPr lvl="0"/>
            <a:r>
              <a:rPr lang="pl-PL" smtClean="0"/>
              <a:t>Kliknij, aby edytować style wzorca tekstu</a:t>
            </a:r>
          </a:p>
        </p:txBody>
      </p:sp>
      <p:sp>
        <p:nvSpPr>
          <p:cNvPr id="4" name="Symbol zastępczy zawartości 3"/>
          <p:cNvSpPr>
            <a:spLocks noGrp="1"/>
          </p:cNvSpPr>
          <p:nvPr>
            <p:ph sz="half" idx="2"/>
          </p:nvPr>
        </p:nvSpPr>
        <p:spPr>
          <a:xfrm>
            <a:off x="457541" y="2174630"/>
            <a:ext cx="4040467" cy="3951775"/>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4639" y="1535203"/>
            <a:ext cx="4041824" cy="639427"/>
          </a:xfrm>
        </p:spPr>
        <p:txBody>
          <a:bodyPr anchor="b"/>
          <a:lstStyle>
            <a:lvl1pPr marL="0" indent="0">
              <a:buNone/>
              <a:defRPr sz="1575" b="1"/>
            </a:lvl1pPr>
            <a:lvl2pPr marL="300470" indent="0">
              <a:buNone/>
              <a:defRPr sz="1350" b="1"/>
            </a:lvl2pPr>
            <a:lvl3pPr marL="600943" indent="0">
              <a:buNone/>
              <a:defRPr sz="1200" b="1"/>
            </a:lvl3pPr>
            <a:lvl4pPr marL="901415" indent="0">
              <a:buNone/>
              <a:defRPr sz="1050" b="1"/>
            </a:lvl4pPr>
            <a:lvl5pPr marL="1201887" indent="0">
              <a:buNone/>
              <a:defRPr sz="1050" b="1"/>
            </a:lvl5pPr>
            <a:lvl6pPr marL="1502359" indent="0">
              <a:buNone/>
              <a:defRPr sz="1050" b="1"/>
            </a:lvl6pPr>
            <a:lvl7pPr marL="1802830" indent="0">
              <a:buNone/>
              <a:defRPr sz="1050" b="1"/>
            </a:lvl7pPr>
            <a:lvl8pPr marL="2103302" indent="0">
              <a:buNone/>
              <a:defRPr sz="1050" b="1"/>
            </a:lvl8pPr>
            <a:lvl9pPr marL="2403774" indent="0">
              <a:buNone/>
              <a:defRPr sz="105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4639" y="2174630"/>
            <a:ext cx="4041824" cy="3951775"/>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a:ln/>
        </p:spPr>
        <p:txBody>
          <a:bodyPr/>
          <a:lstStyle>
            <a:lvl1pPr>
              <a:defRPr/>
            </a:lvl1pPr>
          </a:lstStyle>
          <a:p>
            <a:fld id="{D69B48A9-81C3-42B1-8DD7-CC780B8B55F2}" type="datetime1">
              <a:rPr lang="pl-PL" smtClean="0"/>
              <a:pPr/>
              <a:t>2016-02-11</a:t>
            </a:fld>
            <a:endParaRPr lang="pl-PL" dirty="0"/>
          </a:p>
        </p:txBody>
      </p:sp>
      <p:sp>
        <p:nvSpPr>
          <p:cNvPr id="8" name="Rectangle 4"/>
          <p:cNvSpPr>
            <a:spLocks noGrp="1" noChangeArrowheads="1"/>
          </p:cNvSpPr>
          <p:nvPr>
            <p:ph type="ftr" idx="11"/>
          </p:nvPr>
        </p:nvSpPr>
        <p:spPr>
          <a:ln/>
        </p:spPr>
        <p:txBody>
          <a:bodyPr/>
          <a:lstStyle>
            <a:lvl1pPr>
              <a:defRPr/>
            </a:lvl1pPr>
          </a:lstStyle>
          <a:p>
            <a:endParaRPr lang="pl-PL" dirty="0"/>
          </a:p>
        </p:txBody>
      </p:sp>
      <p:sp>
        <p:nvSpPr>
          <p:cNvPr id="9"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872807640"/>
      </p:ext>
    </p:extLst>
  </p:cSld>
  <p:clrMapOvr>
    <a:masterClrMapping/>
  </p:clrMapOvr>
  <p:transition spd="med">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ylko tytuł">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23755296"/>
      </p:ext>
    </p:extLst>
  </p:cSld>
  <p:clrMapOvr>
    <a:masterClrMapping/>
  </p:clrMapOvr>
  <p:transition spd="med">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fld id="{48F7AEB7-7C3C-4262-9B42-F893B5DEBECB}" type="datetime1">
              <a:rPr lang="pl-PL" smtClean="0"/>
              <a:pPr/>
              <a:t>2016-02-11</a:t>
            </a:fld>
            <a:endParaRPr lang="pl-PL" dirty="0"/>
          </a:p>
        </p:txBody>
      </p:sp>
      <p:sp>
        <p:nvSpPr>
          <p:cNvPr id="3" name="Rectangle 4"/>
          <p:cNvSpPr>
            <a:spLocks noGrp="1" noChangeArrowheads="1"/>
          </p:cNvSpPr>
          <p:nvPr>
            <p:ph type="ftr" idx="11"/>
          </p:nvPr>
        </p:nvSpPr>
        <p:spPr>
          <a:ln/>
        </p:spPr>
        <p:txBody>
          <a:bodyPr/>
          <a:lstStyle>
            <a:lvl1pPr>
              <a:defRPr/>
            </a:lvl1pPr>
          </a:lstStyle>
          <a:p>
            <a:endParaRPr lang="pl-PL" dirty="0"/>
          </a:p>
        </p:txBody>
      </p:sp>
      <p:sp>
        <p:nvSpPr>
          <p:cNvPr id="4"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4187509564"/>
      </p:ext>
    </p:extLst>
  </p:cSld>
  <p:clrMapOvr>
    <a:masterClrMapping/>
  </p:clrMapOvr>
  <p:transition spd="med">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fld id="{697D9D39-970E-41A2-B3BF-EDCC842861B1}" type="datetime1">
              <a:rPr lang="pl-PL" smtClean="0"/>
              <a:pPr/>
              <a:t>2016-02-11</a:t>
            </a:fld>
            <a:endParaRPr lang="pl-PL"/>
          </a:p>
        </p:txBody>
      </p:sp>
      <p:sp>
        <p:nvSpPr>
          <p:cNvPr id="5" name="Rectangle 4"/>
          <p:cNvSpPr>
            <a:spLocks noGrp="1" noChangeArrowheads="1"/>
          </p:cNvSpPr>
          <p:nvPr>
            <p:ph type="ftr" idx="11"/>
          </p:nvPr>
        </p:nvSpPr>
        <p:spPr>
          <a:ln/>
        </p:spPr>
        <p:txBody>
          <a:bodyPr/>
          <a:lstStyle>
            <a:lvl1pPr>
              <a:defRPr/>
            </a:lvl1pPr>
          </a:lstStyle>
          <a:p>
            <a:endParaRPr lang="pl-PL"/>
          </a:p>
        </p:txBody>
      </p:sp>
      <p:sp>
        <p:nvSpPr>
          <p:cNvPr id="6"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1915642712"/>
      </p:ext>
    </p:extLst>
  </p:cSld>
  <p:clrMapOvr>
    <a:masterClrMapping/>
  </p:clrMapOvr>
  <p:transition spd="med">
    <p:push dir="u"/>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541" y="273630"/>
            <a:ext cx="3008628" cy="1160762"/>
          </a:xfrm>
        </p:spPr>
        <p:txBody>
          <a:bodyPr anchor="b"/>
          <a:lstStyle>
            <a:lvl1pPr algn="l">
              <a:defRPr sz="1350" b="1"/>
            </a:lvl1pPr>
          </a:lstStyle>
          <a:p>
            <a:r>
              <a:rPr lang="pl-PL" smtClean="0"/>
              <a:t>Kliknij, aby edytować styl</a:t>
            </a:r>
            <a:endParaRPr lang="pl-PL"/>
          </a:p>
        </p:txBody>
      </p:sp>
      <p:sp>
        <p:nvSpPr>
          <p:cNvPr id="3" name="Symbol zastępczy zawartości 2"/>
          <p:cNvSpPr>
            <a:spLocks noGrp="1"/>
          </p:cNvSpPr>
          <p:nvPr>
            <p:ph idx="1"/>
          </p:nvPr>
        </p:nvSpPr>
        <p:spPr>
          <a:xfrm>
            <a:off x="3574789" y="273633"/>
            <a:ext cx="5111679" cy="5852774"/>
          </a:xfrm>
        </p:spPr>
        <p:txBody>
          <a:bodyPr/>
          <a:lstStyle>
            <a:lvl1pPr>
              <a:defRPr sz="2100"/>
            </a:lvl1pPr>
            <a:lvl2pPr>
              <a:defRPr sz="1875"/>
            </a:lvl2pPr>
            <a:lvl3pPr>
              <a:defRPr sz="1575"/>
            </a:lvl3pPr>
            <a:lvl4pPr>
              <a:defRPr sz="1350"/>
            </a:lvl4pPr>
            <a:lvl5pPr>
              <a:defRPr sz="1350"/>
            </a:lvl5pPr>
            <a:lvl6pPr>
              <a:defRPr sz="1350"/>
            </a:lvl6pPr>
            <a:lvl7pPr>
              <a:defRPr sz="1350"/>
            </a:lvl7pPr>
            <a:lvl8pPr>
              <a:defRPr sz="1350"/>
            </a:lvl8pPr>
            <a:lvl9pPr>
              <a:defRPr sz="13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541" y="1434398"/>
            <a:ext cx="3008628" cy="4692013"/>
          </a:xfrm>
        </p:spPr>
        <p:txBody>
          <a:bodyPr/>
          <a:lstStyle>
            <a:lvl1pPr marL="0" indent="0">
              <a:buNone/>
              <a:defRPr sz="900"/>
            </a:lvl1pPr>
            <a:lvl2pPr marL="300470" indent="0">
              <a:buNone/>
              <a:defRPr sz="825"/>
            </a:lvl2pPr>
            <a:lvl3pPr marL="600943" indent="0">
              <a:buNone/>
              <a:defRPr sz="675"/>
            </a:lvl3pPr>
            <a:lvl4pPr marL="901415" indent="0">
              <a:buNone/>
              <a:defRPr sz="600"/>
            </a:lvl4pPr>
            <a:lvl5pPr marL="1201887" indent="0">
              <a:buNone/>
              <a:defRPr sz="600"/>
            </a:lvl5pPr>
            <a:lvl6pPr marL="1502359" indent="0">
              <a:buNone/>
              <a:defRPr sz="600"/>
            </a:lvl6pPr>
            <a:lvl7pPr marL="1802830" indent="0">
              <a:buNone/>
              <a:defRPr sz="600"/>
            </a:lvl7pPr>
            <a:lvl8pPr marL="2103302" indent="0">
              <a:buNone/>
              <a:defRPr sz="600"/>
            </a:lvl8pPr>
            <a:lvl9pPr marL="2403774" indent="0">
              <a:buNone/>
              <a:defRPr sz="6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fld id="{100771CA-6E83-40C5-A15D-0958971B1957}" type="datetime1">
              <a:rPr lang="pl-PL" smtClean="0"/>
              <a:pPr/>
              <a:t>2016-02-11</a:t>
            </a:fld>
            <a:endParaRPr lang="pl-PL" dirty="0"/>
          </a:p>
        </p:txBody>
      </p:sp>
      <p:sp>
        <p:nvSpPr>
          <p:cNvPr id="6" name="Rectangle 4"/>
          <p:cNvSpPr>
            <a:spLocks noGrp="1" noChangeArrowheads="1"/>
          </p:cNvSpPr>
          <p:nvPr>
            <p:ph type="ftr" idx="11"/>
          </p:nvPr>
        </p:nvSpPr>
        <p:spPr>
          <a:ln/>
        </p:spPr>
        <p:txBody>
          <a:bodyPr/>
          <a:lstStyle>
            <a:lvl1pPr>
              <a:defRPr/>
            </a:lvl1pPr>
          </a:lstStyle>
          <a:p>
            <a:endParaRPr lang="pl-PL" dirty="0"/>
          </a:p>
        </p:txBody>
      </p:sp>
      <p:sp>
        <p:nvSpPr>
          <p:cNvPr id="7"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2923539270"/>
      </p:ext>
    </p:extLst>
  </p:cSld>
  <p:clrMapOvr>
    <a:masterClrMapping/>
  </p:clrMapOvr>
  <p:transition spd="med">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143" y="4800026"/>
            <a:ext cx="5486400" cy="567420"/>
          </a:xfrm>
        </p:spPr>
        <p:txBody>
          <a:bodyPr anchor="b"/>
          <a:lstStyle>
            <a:lvl1pPr algn="l">
              <a:defRPr sz="1350" b="1"/>
            </a:lvl1pPr>
          </a:lstStyle>
          <a:p>
            <a:r>
              <a:rPr lang="pl-PL" smtClean="0"/>
              <a:t>Kliknij, aby edytować styl</a:t>
            </a:r>
            <a:endParaRPr lang="pl-PL"/>
          </a:p>
        </p:txBody>
      </p:sp>
      <p:sp>
        <p:nvSpPr>
          <p:cNvPr id="3" name="Symbol zastępczy obrazu 2"/>
          <p:cNvSpPr>
            <a:spLocks noGrp="1"/>
          </p:cNvSpPr>
          <p:nvPr>
            <p:ph type="pic" idx="1"/>
          </p:nvPr>
        </p:nvSpPr>
        <p:spPr>
          <a:xfrm>
            <a:off x="1792143" y="612066"/>
            <a:ext cx="5486400" cy="4115952"/>
          </a:xfrm>
        </p:spPr>
        <p:txBody>
          <a:bodyPr/>
          <a:lstStyle>
            <a:lvl1pPr marL="0" indent="0">
              <a:buNone/>
              <a:defRPr sz="2100"/>
            </a:lvl1pPr>
            <a:lvl2pPr marL="300470" indent="0">
              <a:buNone/>
              <a:defRPr sz="1875"/>
            </a:lvl2pPr>
            <a:lvl3pPr marL="600943" indent="0">
              <a:buNone/>
              <a:defRPr sz="1575"/>
            </a:lvl3pPr>
            <a:lvl4pPr marL="901415" indent="0">
              <a:buNone/>
              <a:defRPr sz="1350"/>
            </a:lvl4pPr>
            <a:lvl5pPr marL="1201887" indent="0">
              <a:buNone/>
              <a:defRPr sz="1350"/>
            </a:lvl5pPr>
            <a:lvl6pPr marL="1502359" indent="0">
              <a:buNone/>
              <a:defRPr sz="1350"/>
            </a:lvl6pPr>
            <a:lvl7pPr marL="1802830" indent="0">
              <a:buNone/>
              <a:defRPr sz="1350"/>
            </a:lvl7pPr>
            <a:lvl8pPr marL="2103302" indent="0">
              <a:buNone/>
              <a:defRPr sz="1350"/>
            </a:lvl8pPr>
            <a:lvl9pPr marL="2403774" indent="0">
              <a:buNone/>
              <a:defRPr sz="1350"/>
            </a:lvl9pPr>
          </a:lstStyle>
          <a:p>
            <a:pPr lvl="0"/>
            <a:r>
              <a:rPr lang="pl-PL" noProof="0" smtClean="0"/>
              <a:t>Kliknij ikonę, aby dodać obraz</a:t>
            </a:r>
            <a:endParaRPr lang="pl-PL" noProof="0" dirty="0" smtClean="0"/>
          </a:p>
        </p:txBody>
      </p:sp>
      <p:sp>
        <p:nvSpPr>
          <p:cNvPr id="4" name="Symbol zastępczy tekstu 3"/>
          <p:cNvSpPr>
            <a:spLocks noGrp="1"/>
          </p:cNvSpPr>
          <p:nvPr>
            <p:ph type="body" sz="half" idx="2"/>
          </p:nvPr>
        </p:nvSpPr>
        <p:spPr>
          <a:xfrm>
            <a:off x="1792143" y="5367444"/>
            <a:ext cx="5486400" cy="805044"/>
          </a:xfrm>
        </p:spPr>
        <p:txBody>
          <a:bodyPr/>
          <a:lstStyle>
            <a:lvl1pPr marL="0" indent="0">
              <a:buNone/>
              <a:defRPr sz="900"/>
            </a:lvl1pPr>
            <a:lvl2pPr marL="300470" indent="0">
              <a:buNone/>
              <a:defRPr sz="825"/>
            </a:lvl2pPr>
            <a:lvl3pPr marL="600943" indent="0">
              <a:buNone/>
              <a:defRPr sz="675"/>
            </a:lvl3pPr>
            <a:lvl4pPr marL="901415" indent="0">
              <a:buNone/>
              <a:defRPr sz="600"/>
            </a:lvl4pPr>
            <a:lvl5pPr marL="1201887" indent="0">
              <a:buNone/>
              <a:defRPr sz="600"/>
            </a:lvl5pPr>
            <a:lvl6pPr marL="1502359" indent="0">
              <a:buNone/>
              <a:defRPr sz="600"/>
            </a:lvl6pPr>
            <a:lvl7pPr marL="1802830" indent="0">
              <a:buNone/>
              <a:defRPr sz="600"/>
            </a:lvl7pPr>
            <a:lvl8pPr marL="2103302" indent="0">
              <a:buNone/>
              <a:defRPr sz="600"/>
            </a:lvl8pPr>
            <a:lvl9pPr marL="2403774" indent="0">
              <a:buNone/>
              <a:defRPr sz="6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fld id="{FBCCF6A3-899D-4876-B4DD-0CBDCCE745D5}" type="datetime1">
              <a:rPr lang="pl-PL" smtClean="0"/>
              <a:pPr/>
              <a:t>2016-02-11</a:t>
            </a:fld>
            <a:endParaRPr lang="pl-PL" dirty="0"/>
          </a:p>
        </p:txBody>
      </p:sp>
      <p:sp>
        <p:nvSpPr>
          <p:cNvPr id="6" name="Rectangle 4"/>
          <p:cNvSpPr>
            <a:spLocks noGrp="1" noChangeArrowheads="1"/>
          </p:cNvSpPr>
          <p:nvPr>
            <p:ph type="ftr" idx="11"/>
          </p:nvPr>
        </p:nvSpPr>
        <p:spPr>
          <a:ln/>
        </p:spPr>
        <p:txBody>
          <a:bodyPr/>
          <a:lstStyle>
            <a:lvl1pPr>
              <a:defRPr/>
            </a:lvl1pPr>
          </a:lstStyle>
          <a:p>
            <a:endParaRPr lang="pl-PL" dirty="0"/>
          </a:p>
        </p:txBody>
      </p:sp>
      <p:sp>
        <p:nvSpPr>
          <p:cNvPr id="7"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640756879"/>
      </p:ext>
    </p:extLst>
  </p:cSld>
  <p:clrMapOvr>
    <a:masterClrMapping/>
  </p:clrMapOvr>
  <p:transition spd="med">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fld id="{92638C32-FA06-43E7-BBBF-0C1A40275655}" type="datetime1">
              <a:rPr lang="pl-PL" smtClean="0"/>
              <a:pPr/>
              <a:t>2016-02-11</a:t>
            </a:fld>
            <a:endParaRPr lang="pl-PL" dirty="0"/>
          </a:p>
        </p:txBody>
      </p:sp>
      <p:sp>
        <p:nvSpPr>
          <p:cNvPr id="5" name="Rectangle 4"/>
          <p:cNvSpPr>
            <a:spLocks noGrp="1" noChangeArrowheads="1"/>
          </p:cNvSpPr>
          <p:nvPr>
            <p:ph type="ftr" idx="11"/>
          </p:nvPr>
        </p:nvSpPr>
        <p:spPr>
          <a:ln/>
        </p:spPr>
        <p:txBody>
          <a:bodyPr/>
          <a:lstStyle>
            <a:lvl1pPr>
              <a:defRPr/>
            </a:lvl1pPr>
          </a:lstStyle>
          <a:p>
            <a:endParaRPr lang="pl-PL" dirty="0"/>
          </a:p>
        </p:txBody>
      </p:sp>
      <p:sp>
        <p:nvSpPr>
          <p:cNvPr id="6"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2566527825"/>
      </p:ext>
    </p:extLst>
  </p:cSld>
  <p:clrMapOvr>
    <a:masterClrMapping/>
  </p:clrMapOvr>
  <p:transition spd="med">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485657" y="519897"/>
            <a:ext cx="1917049" cy="5345841"/>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734508" y="519897"/>
            <a:ext cx="5620810" cy="534584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3"/>
          <p:cNvSpPr>
            <a:spLocks noGrp="1" noChangeArrowheads="1"/>
          </p:cNvSpPr>
          <p:nvPr>
            <p:ph type="dt" idx="10"/>
          </p:nvPr>
        </p:nvSpPr>
        <p:spPr>
          <a:ln/>
        </p:spPr>
        <p:txBody>
          <a:bodyPr/>
          <a:lstStyle>
            <a:lvl1pPr>
              <a:defRPr/>
            </a:lvl1pPr>
          </a:lstStyle>
          <a:p>
            <a:fld id="{54E6F755-AABF-40C0-9762-A0DF746E2682}" type="datetime1">
              <a:rPr lang="pl-PL" smtClean="0"/>
              <a:pPr/>
              <a:t>2016-02-11</a:t>
            </a:fld>
            <a:endParaRPr lang="pl-PL" dirty="0"/>
          </a:p>
        </p:txBody>
      </p:sp>
      <p:sp>
        <p:nvSpPr>
          <p:cNvPr id="5" name="Rectangle 4"/>
          <p:cNvSpPr>
            <a:spLocks noGrp="1" noChangeArrowheads="1"/>
          </p:cNvSpPr>
          <p:nvPr>
            <p:ph type="ftr" idx="11"/>
          </p:nvPr>
        </p:nvSpPr>
        <p:spPr>
          <a:ln/>
        </p:spPr>
        <p:txBody>
          <a:bodyPr/>
          <a:lstStyle>
            <a:lvl1pPr>
              <a:defRPr/>
            </a:lvl1pPr>
          </a:lstStyle>
          <a:p>
            <a:endParaRPr lang="pl-PL" dirty="0"/>
          </a:p>
        </p:txBody>
      </p:sp>
      <p:sp>
        <p:nvSpPr>
          <p:cNvPr id="6"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1819946643"/>
      </p:ext>
    </p:extLst>
  </p:cSld>
  <p:clrMapOvr>
    <a:masterClrMapping/>
  </p:clrMapOvr>
  <p:transition spd="med">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OverTx" preserve="1">
  <p:cSld name="Tytuł i 2 elementy zawartości nad tekstem">
    <p:spTree>
      <p:nvGrpSpPr>
        <p:cNvPr id="1" name=""/>
        <p:cNvGrpSpPr/>
        <p:nvPr/>
      </p:nvGrpSpPr>
      <p:grpSpPr>
        <a:xfrm>
          <a:off x="0" y="0"/>
          <a:ext cx="0" cy="0"/>
          <a:chOff x="0" y="0"/>
          <a:chExt cx="0" cy="0"/>
        </a:xfrm>
      </p:grpSpPr>
      <p:sp>
        <p:nvSpPr>
          <p:cNvPr id="2" name="Tytuł 1"/>
          <p:cNvSpPr>
            <a:spLocks noGrp="1"/>
          </p:cNvSpPr>
          <p:nvPr>
            <p:ph type="title"/>
          </p:nvPr>
        </p:nvSpPr>
        <p:spPr>
          <a:xfrm>
            <a:off x="734509" y="519902"/>
            <a:ext cx="7668197" cy="1129079"/>
          </a:xfrm>
        </p:spPr>
        <p:txBody>
          <a:bodyPr/>
          <a:lstStyle/>
          <a:p>
            <a:r>
              <a:rPr lang="pl-PL" smtClean="0"/>
              <a:t>Kliknij, aby edytować styl</a:t>
            </a:r>
            <a:endParaRPr lang="pl-PL"/>
          </a:p>
        </p:txBody>
      </p:sp>
      <p:sp>
        <p:nvSpPr>
          <p:cNvPr id="3" name="Symbol zastępczy zawartości 2"/>
          <p:cNvSpPr>
            <a:spLocks noGrp="1"/>
          </p:cNvSpPr>
          <p:nvPr>
            <p:ph sz="quarter" idx="1"/>
          </p:nvPr>
        </p:nvSpPr>
        <p:spPr>
          <a:xfrm>
            <a:off x="734514" y="1778589"/>
            <a:ext cx="3768929" cy="197444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quarter" idx="2"/>
          </p:nvPr>
        </p:nvSpPr>
        <p:spPr>
          <a:xfrm>
            <a:off x="4633780" y="1778589"/>
            <a:ext cx="3768929" cy="1974447"/>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half" idx="3"/>
          </p:nvPr>
        </p:nvSpPr>
        <p:spPr>
          <a:xfrm>
            <a:off x="734509" y="3891292"/>
            <a:ext cx="7668197" cy="197444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Rectangle 3"/>
          <p:cNvSpPr>
            <a:spLocks noGrp="1" noChangeArrowheads="1"/>
          </p:cNvSpPr>
          <p:nvPr>
            <p:ph type="dt" idx="10"/>
          </p:nvPr>
        </p:nvSpPr>
        <p:spPr>
          <a:ln/>
        </p:spPr>
        <p:txBody>
          <a:bodyPr/>
          <a:lstStyle>
            <a:lvl1pPr>
              <a:defRPr/>
            </a:lvl1pPr>
          </a:lstStyle>
          <a:p>
            <a:fld id="{2E619C64-0F13-4F11-B1A7-5DEF83D5F9ED}" type="datetime1">
              <a:rPr lang="pl-PL" smtClean="0"/>
              <a:pPr/>
              <a:t>2016-02-11</a:t>
            </a:fld>
            <a:endParaRPr lang="pl-PL" dirty="0"/>
          </a:p>
        </p:txBody>
      </p:sp>
      <p:sp>
        <p:nvSpPr>
          <p:cNvPr id="7" name="Rectangle 4"/>
          <p:cNvSpPr>
            <a:spLocks noGrp="1" noChangeArrowheads="1"/>
          </p:cNvSpPr>
          <p:nvPr>
            <p:ph type="ftr" idx="11"/>
          </p:nvPr>
        </p:nvSpPr>
        <p:spPr>
          <a:ln/>
        </p:spPr>
        <p:txBody>
          <a:bodyPr/>
          <a:lstStyle>
            <a:lvl1pPr>
              <a:defRPr/>
            </a:lvl1pPr>
          </a:lstStyle>
          <a:p>
            <a:endParaRPr lang="pl-PL" dirty="0"/>
          </a:p>
        </p:txBody>
      </p:sp>
      <p:sp>
        <p:nvSpPr>
          <p:cNvPr id="8" name="Rectangle 5"/>
          <p:cNvSpPr>
            <a:spLocks noGrp="1" noChangeArrowheads="1"/>
          </p:cNvSpPr>
          <p:nvPr>
            <p:ph type="sldNum" idx="12"/>
          </p:nvPr>
        </p:nvSpPr>
        <p:spPr>
          <a:ln/>
        </p:spPr>
        <p:txBody>
          <a:bodyPr/>
          <a:lstStyle>
            <a:lvl1pPr>
              <a:defRPr/>
            </a:lvl1pPr>
          </a:lstStyle>
          <a:p>
            <a:fld id="{0931897F-8F23-433E-A660-EFF8D3EDA506}" type="slidenum">
              <a:rPr lang="pl-PL" smtClean="0"/>
              <a:pPr/>
              <a:t>‹#›</a:t>
            </a:fld>
            <a:endParaRPr lang="pl-PL" dirty="0"/>
          </a:p>
        </p:txBody>
      </p:sp>
    </p:spTree>
    <p:extLst>
      <p:ext uri="{BB962C8B-B14F-4D97-AF65-F5344CB8AC3E}">
        <p14:creationId xmlns:p14="http://schemas.microsoft.com/office/powerpoint/2010/main" xmlns="" val="2574682740"/>
      </p:ext>
    </p:extLst>
  </p:cSld>
  <p:clrMapOvr>
    <a:masterClrMapping/>
  </p:clrMapOvr>
  <p:transition spd="med">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1_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pPr>
              <a:defRPr/>
            </a:pPr>
            <a:fld id="{8BBF1F48-9221-42AE-8185-6E0FAA6B7DA4}" type="datetime1">
              <a:rPr lang="pl-PL" smtClean="0"/>
              <a:pPr>
                <a:defRPr/>
              </a:pPr>
              <a:t>2016-02-11</a:t>
            </a:fld>
            <a:endParaRPr lang="pl-PL" dirty="0"/>
          </a:p>
        </p:txBody>
      </p:sp>
      <p:sp>
        <p:nvSpPr>
          <p:cNvPr id="4" name="Rectangle 4"/>
          <p:cNvSpPr>
            <a:spLocks noGrp="1" noChangeArrowheads="1"/>
          </p:cNvSpPr>
          <p:nvPr>
            <p:ph type="ftr" idx="11"/>
          </p:nvPr>
        </p:nvSpPr>
        <p:spPr>
          <a:ln/>
        </p:spPr>
        <p:txBody>
          <a:bodyPr/>
          <a:lstStyle>
            <a:lvl1pPr>
              <a:defRPr/>
            </a:lvl1pPr>
          </a:lstStyle>
          <a:p>
            <a:pPr>
              <a:defRPr/>
            </a:pPr>
            <a:endParaRPr lang="pl-PL" dirty="0"/>
          </a:p>
        </p:txBody>
      </p:sp>
      <p:sp>
        <p:nvSpPr>
          <p:cNvPr id="5" name="Rectangle 5"/>
          <p:cNvSpPr>
            <a:spLocks noGrp="1" noChangeArrowheads="1"/>
          </p:cNvSpPr>
          <p:nvPr>
            <p:ph type="sldNum" idx="12"/>
          </p:nvPr>
        </p:nvSpPr>
        <p:spPr>
          <a:ln/>
        </p:spPr>
        <p:txBody>
          <a:bodyPr/>
          <a:lstStyle>
            <a:lvl1pPr>
              <a:defRPr/>
            </a:lvl1pPr>
          </a:lstStyle>
          <a:p>
            <a:pPr>
              <a:defRPr/>
            </a:pPr>
            <a:fld id="{A280EA82-72C2-41FA-BD42-C0D1E52FFD97}" type="slidenum">
              <a:rPr lang="pl-PL"/>
              <a:pPr>
                <a:defRPr/>
              </a:pPr>
              <a:t>‹#›</a:t>
            </a:fld>
            <a:endParaRPr lang="pl-PL" dirty="0"/>
          </a:p>
        </p:txBody>
      </p:sp>
      <p:pic>
        <p:nvPicPr>
          <p:cNvPr id="7" name="Obraz 6"/>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5980988"/>
            <a:ext cx="9144000" cy="877012"/>
          </a:xfrm>
          <a:prstGeom prst="rect">
            <a:avLst/>
          </a:prstGeom>
          <a:noFill/>
          <a:ln>
            <a:noFill/>
          </a:ln>
        </p:spPr>
      </p:pic>
    </p:spTree>
    <p:extLst>
      <p:ext uri="{BB962C8B-B14F-4D97-AF65-F5344CB8AC3E}">
        <p14:creationId xmlns:p14="http://schemas.microsoft.com/office/powerpoint/2010/main" xmlns="" val="347062727"/>
      </p:ext>
    </p:extLst>
  </p:cSld>
  <p:clrMapOvr>
    <a:masterClrMapping/>
  </p:clrMapOvr>
  <p:transition spd="med">
    <p:push dir="u"/>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637" y="2129984"/>
            <a:ext cx="7772739" cy="1470394"/>
          </a:xfrm>
        </p:spPr>
        <p:txBody>
          <a:bodyPr/>
          <a:lstStyle/>
          <a:p>
            <a:r>
              <a:rPr lang="pl-PL" smtClean="0"/>
              <a:t>Kliknij, aby edytować styl</a:t>
            </a:r>
            <a:endParaRPr lang="pl-PL"/>
          </a:p>
        </p:txBody>
      </p:sp>
      <p:sp>
        <p:nvSpPr>
          <p:cNvPr id="3" name="Podtytuł 2"/>
          <p:cNvSpPr>
            <a:spLocks noGrp="1"/>
          </p:cNvSpPr>
          <p:nvPr>
            <p:ph type="subTitle" idx="1"/>
          </p:nvPr>
        </p:nvSpPr>
        <p:spPr>
          <a:xfrm>
            <a:off x="1371268" y="3885528"/>
            <a:ext cx="6401479" cy="1752664"/>
          </a:xfrm>
        </p:spPr>
        <p:txBody>
          <a:bodyPr/>
          <a:lstStyle>
            <a:lvl1pPr marL="0" indent="0" algn="ctr">
              <a:buNone/>
              <a:defRPr>
                <a:solidFill>
                  <a:schemeClr val="tx1">
                    <a:tint val="75000"/>
                  </a:schemeClr>
                </a:solidFill>
              </a:defRPr>
            </a:lvl1pPr>
            <a:lvl2pPr marL="300395" indent="0" algn="ctr">
              <a:buNone/>
              <a:defRPr>
                <a:solidFill>
                  <a:schemeClr val="tx1">
                    <a:tint val="75000"/>
                  </a:schemeClr>
                </a:solidFill>
              </a:defRPr>
            </a:lvl2pPr>
            <a:lvl3pPr marL="600794" indent="0" algn="ctr">
              <a:buNone/>
              <a:defRPr>
                <a:solidFill>
                  <a:schemeClr val="tx1">
                    <a:tint val="75000"/>
                  </a:schemeClr>
                </a:solidFill>
              </a:defRPr>
            </a:lvl3pPr>
            <a:lvl4pPr marL="901192" indent="0" algn="ctr">
              <a:buNone/>
              <a:defRPr>
                <a:solidFill>
                  <a:schemeClr val="tx1">
                    <a:tint val="75000"/>
                  </a:schemeClr>
                </a:solidFill>
              </a:defRPr>
            </a:lvl4pPr>
            <a:lvl5pPr marL="1201589" indent="0" algn="ctr">
              <a:buNone/>
              <a:defRPr>
                <a:solidFill>
                  <a:schemeClr val="tx1">
                    <a:tint val="75000"/>
                  </a:schemeClr>
                </a:solidFill>
              </a:defRPr>
            </a:lvl5pPr>
            <a:lvl6pPr marL="1501987" indent="0" algn="ctr">
              <a:buNone/>
              <a:defRPr>
                <a:solidFill>
                  <a:schemeClr val="tx1">
                    <a:tint val="75000"/>
                  </a:schemeClr>
                </a:solidFill>
              </a:defRPr>
            </a:lvl6pPr>
            <a:lvl7pPr marL="1802384" indent="0" algn="ctr">
              <a:buNone/>
              <a:defRPr>
                <a:solidFill>
                  <a:schemeClr val="tx1">
                    <a:tint val="75000"/>
                  </a:schemeClr>
                </a:solidFill>
              </a:defRPr>
            </a:lvl7pPr>
            <a:lvl8pPr marL="2102783" indent="0" algn="ctr">
              <a:buNone/>
              <a:defRPr>
                <a:solidFill>
                  <a:schemeClr val="tx1">
                    <a:tint val="75000"/>
                  </a:schemeClr>
                </a:solidFill>
              </a:defRPr>
            </a:lvl8pPr>
            <a:lvl9pPr marL="2403179"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FE4448D-67EE-406F-82B1-BAB7E4804824}" type="datetime1">
              <a:rPr lang="pl-PL" smtClean="0"/>
              <a:pPr/>
              <a:t>2016-02-11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2625541045"/>
      </p:ext>
    </p:extLst>
  </p:cSld>
  <p:clrMapOvr>
    <a:masterClrMapping/>
  </p:clrMapOvr>
  <p:transition spd="med">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8058ED0D-F9D7-4EC7-BA03-48704F0B2EAB}" type="datetime1">
              <a:rPr lang="pl-PL" smtClean="0"/>
              <a:pPr/>
              <a:t>2016-02-11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1135372067"/>
      </p:ext>
    </p:extLst>
  </p:cSld>
  <p:clrMapOvr>
    <a:masterClrMapping/>
  </p:clrMapOvr>
  <p:transition spd="med">
    <p:push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294" y="4406871"/>
            <a:ext cx="7772739" cy="1362383"/>
          </a:xfrm>
        </p:spPr>
        <p:txBody>
          <a:bodyPr anchor="t"/>
          <a:lstStyle>
            <a:lvl1pPr algn="l">
              <a:defRPr sz="2625" b="1" cap="all"/>
            </a:lvl1pPr>
          </a:lstStyle>
          <a:p>
            <a:r>
              <a:rPr lang="pl-PL" smtClean="0"/>
              <a:t>Kliknij, aby edytować styl</a:t>
            </a:r>
            <a:endParaRPr lang="pl-PL"/>
          </a:p>
        </p:txBody>
      </p:sp>
      <p:sp>
        <p:nvSpPr>
          <p:cNvPr id="3" name="Symbol zastępczy tekstu 2"/>
          <p:cNvSpPr>
            <a:spLocks noGrp="1"/>
          </p:cNvSpPr>
          <p:nvPr>
            <p:ph type="body" idx="1"/>
          </p:nvPr>
        </p:nvSpPr>
        <p:spPr>
          <a:xfrm>
            <a:off x="722294" y="2906225"/>
            <a:ext cx="7772739" cy="1500638"/>
          </a:xfrm>
        </p:spPr>
        <p:txBody>
          <a:bodyPr anchor="b"/>
          <a:lstStyle>
            <a:lvl1pPr marL="0" indent="0">
              <a:buNone/>
              <a:defRPr sz="1350">
                <a:solidFill>
                  <a:schemeClr val="tx1">
                    <a:tint val="75000"/>
                  </a:schemeClr>
                </a:solidFill>
              </a:defRPr>
            </a:lvl1pPr>
            <a:lvl2pPr marL="300395" indent="0">
              <a:buNone/>
              <a:defRPr sz="1200">
                <a:solidFill>
                  <a:schemeClr val="tx1">
                    <a:tint val="75000"/>
                  </a:schemeClr>
                </a:solidFill>
              </a:defRPr>
            </a:lvl2pPr>
            <a:lvl3pPr marL="600794" indent="0">
              <a:buNone/>
              <a:defRPr sz="1050">
                <a:solidFill>
                  <a:schemeClr val="tx1">
                    <a:tint val="75000"/>
                  </a:schemeClr>
                </a:solidFill>
              </a:defRPr>
            </a:lvl3pPr>
            <a:lvl4pPr marL="901192" indent="0">
              <a:buNone/>
              <a:defRPr sz="900">
                <a:solidFill>
                  <a:schemeClr val="tx1">
                    <a:tint val="75000"/>
                  </a:schemeClr>
                </a:solidFill>
              </a:defRPr>
            </a:lvl4pPr>
            <a:lvl5pPr marL="1201589" indent="0">
              <a:buNone/>
              <a:defRPr sz="900">
                <a:solidFill>
                  <a:schemeClr val="tx1">
                    <a:tint val="75000"/>
                  </a:schemeClr>
                </a:solidFill>
              </a:defRPr>
            </a:lvl5pPr>
            <a:lvl6pPr marL="1501987" indent="0">
              <a:buNone/>
              <a:defRPr sz="900">
                <a:solidFill>
                  <a:schemeClr val="tx1">
                    <a:tint val="75000"/>
                  </a:schemeClr>
                </a:solidFill>
              </a:defRPr>
            </a:lvl6pPr>
            <a:lvl7pPr marL="1802384" indent="0">
              <a:buNone/>
              <a:defRPr sz="900">
                <a:solidFill>
                  <a:schemeClr val="tx1">
                    <a:tint val="75000"/>
                  </a:schemeClr>
                </a:solidFill>
              </a:defRPr>
            </a:lvl7pPr>
            <a:lvl8pPr marL="2102783" indent="0">
              <a:buNone/>
              <a:defRPr sz="900">
                <a:solidFill>
                  <a:schemeClr val="tx1">
                    <a:tint val="75000"/>
                  </a:schemeClr>
                </a:solidFill>
              </a:defRPr>
            </a:lvl8pPr>
            <a:lvl9pPr marL="2403179" indent="0">
              <a:buNone/>
              <a:defRPr sz="9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8C90CC5-B0D0-4FA7-8A75-CD77A32FC11E}" type="datetime1">
              <a:rPr lang="pl-PL" smtClean="0"/>
              <a:pPr/>
              <a:t>2016-02-11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1359567148"/>
      </p:ext>
    </p:extLst>
  </p:cSld>
  <p:clrMapOvr>
    <a:masterClrMapping/>
  </p:clrMapOvr>
  <p:transition spd="med">
    <p:push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547" y="1600009"/>
            <a:ext cx="4048613" cy="4526395"/>
          </a:xfrm>
        </p:spPr>
        <p:txBody>
          <a:bodyPr/>
          <a:lstStyle>
            <a:lvl1pPr>
              <a:defRPr sz="1875"/>
            </a:lvl1pPr>
            <a:lvl2pPr>
              <a:defRPr sz="1575"/>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36490" y="1600009"/>
            <a:ext cx="4049970" cy="4526395"/>
          </a:xfrm>
        </p:spPr>
        <p:txBody>
          <a:bodyPr/>
          <a:lstStyle>
            <a:lvl1pPr>
              <a:defRPr sz="1875"/>
            </a:lvl1pPr>
            <a:lvl2pPr>
              <a:defRPr sz="1575"/>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F56A5AF-769A-4632-B434-C000F39D9F86}" type="datetime1">
              <a:rPr lang="pl-PL" smtClean="0"/>
              <a:pPr/>
              <a:t>2016-02-11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3820080655"/>
      </p:ext>
    </p:extLst>
  </p:cSld>
  <p:clrMapOvr>
    <a:masterClrMapping/>
  </p:clrMapOvr>
  <p:transition spd="med">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294" y="4406870"/>
            <a:ext cx="7772739" cy="1362383"/>
          </a:xfrm>
        </p:spPr>
        <p:txBody>
          <a:bodyPr anchor="t"/>
          <a:lstStyle>
            <a:lvl1pPr algn="l">
              <a:defRPr sz="2625" b="1" cap="all"/>
            </a:lvl1pPr>
          </a:lstStyle>
          <a:p>
            <a:r>
              <a:rPr lang="pl-PL" smtClean="0"/>
              <a:t>Kliknij, aby edytować styl</a:t>
            </a:r>
            <a:endParaRPr lang="pl-PL"/>
          </a:p>
        </p:txBody>
      </p:sp>
      <p:sp>
        <p:nvSpPr>
          <p:cNvPr id="3" name="Symbol zastępczy tekstu 2"/>
          <p:cNvSpPr>
            <a:spLocks noGrp="1"/>
          </p:cNvSpPr>
          <p:nvPr>
            <p:ph type="body" idx="1"/>
          </p:nvPr>
        </p:nvSpPr>
        <p:spPr>
          <a:xfrm>
            <a:off x="722294" y="2906225"/>
            <a:ext cx="7772739" cy="1500638"/>
          </a:xfrm>
        </p:spPr>
        <p:txBody>
          <a:bodyPr anchor="b"/>
          <a:lstStyle>
            <a:lvl1pPr marL="0" indent="0">
              <a:buNone/>
              <a:defRPr sz="1350"/>
            </a:lvl1pPr>
            <a:lvl2pPr marL="300470" indent="0">
              <a:buNone/>
              <a:defRPr sz="1200"/>
            </a:lvl2pPr>
            <a:lvl3pPr marL="600943" indent="0">
              <a:buNone/>
              <a:defRPr sz="1050"/>
            </a:lvl3pPr>
            <a:lvl4pPr marL="901415" indent="0">
              <a:buNone/>
              <a:defRPr sz="900"/>
            </a:lvl4pPr>
            <a:lvl5pPr marL="1201887" indent="0">
              <a:buNone/>
              <a:defRPr sz="900"/>
            </a:lvl5pPr>
            <a:lvl6pPr marL="1502359" indent="0">
              <a:buNone/>
              <a:defRPr sz="900"/>
            </a:lvl6pPr>
            <a:lvl7pPr marL="1802830" indent="0">
              <a:buNone/>
              <a:defRPr sz="900"/>
            </a:lvl7pPr>
            <a:lvl8pPr marL="2103302" indent="0">
              <a:buNone/>
              <a:defRPr sz="900"/>
            </a:lvl8pPr>
            <a:lvl9pPr marL="2403774" indent="0">
              <a:buNone/>
              <a:defRPr sz="900"/>
            </a:lvl9pPr>
          </a:lstStyle>
          <a:p>
            <a:pPr lvl="0"/>
            <a:r>
              <a:rPr lang="pl-PL" smtClean="0"/>
              <a:t>Kliknij, aby edytować style wzorca tekstu</a:t>
            </a:r>
          </a:p>
        </p:txBody>
      </p:sp>
      <p:sp>
        <p:nvSpPr>
          <p:cNvPr id="4" name="Rectangle 3"/>
          <p:cNvSpPr>
            <a:spLocks noGrp="1" noChangeArrowheads="1"/>
          </p:cNvSpPr>
          <p:nvPr>
            <p:ph type="dt" idx="10"/>
          </p:nvPr>
        </p:nvSpPr>
        <p:spPr>
          <a:ln/>
        </p:spPr>
        <p:txBody>
          <a:bodyPr/>
          <a:lstStyle>
            <a:lvl1pPr>
              <a:defRPr/>
            </a:lvl1pPr>
          </a:lstStyle>
          <a:p>
            <a:fld id="{C120A773-EB2F-48AA-88A1-A0A44F9A4F6F}" type="datetime1">
              <a:rPr lang="pl-PL" smtClean="0"/>
              <a:pPr/>
              <a:t>2016-02-11</a:t>
            </a:fld>
            <a:endParaRPr lang="pl-PL"/>
          </a:p>
        </p:txBody>
      </p:sp>
      <p:sp>
        <p:nvSpPr>
          <p:cNvPr id="5" name="Rectangle 4"/>
          <p:cNvSpPr>
            <a:spLocks noGrp="1" noChangeArrowheads="1"/>
          </p:cNvSpPr>
          <p:nvPr>
            <p:ph type="ftr" idx="11"/>
          </p:nvPr>
        </p:nvSpPr>
        <p:spPr>
          <a:ln/>
        </p:spPr>
        <p:txBody>
          <a:bodyPr/>
          <a:lstStyle>
            <a:lvl1pPr>
              <a:defRPr/>
            </a:lvl1pPr>
          </a:lstStyle>
          <a:p>
            <a:endParaRPr lang="pl-PL"/>
          </a:p>
        </p:txBody>
      </p:sp>
      <p:sp>
        <p:nvSpPr>
          <p:cNvPr id="6"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1559444953"/>
      </p:ext>
    </p:extLst>
  </p:cSld>
  <p:clrMapOvr>
    <a:masterClrMapping/>
  </p:clrMapOvr>
  <p:transition spd="med">
    <p:push dir="u"/>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541" y="1535203"/>
            <a:ext cx="4040467" cy="639427"/>
          </a:xfrm>
        </p:spPr>
        <p:txBody>
          <a:bodyPr anchor="b"/>
          <a:lstStyle>
            <a:lvl1pPr marL="0" indent="0">
              <a:buNone/>
              <a:defRPr sz="1575" b="1"/>
            </a:lvl1pPr>
            <a:lvl2pPr marL="300395" indent="0">
              <a:buNone/>
              <a:defRPr sz="1350" b="1"/>
            </a:lvl2pPr>
            <a:lvl3pPr marL="600794" indent="0">
              <a:buNone/>
              <a:defRPr sz="1200" b="1"/>
            </a:lvl3pPr>
            <a:lvl4pPr marL="901192" indent="0">
              <a:buNone/>
              <a:defRPr sz="1050" b="1"/>
            </a:lvl4pPr>
            <a:lvl5pPr marL="1201589" indent="0">
              <a:buNone/>
              <a:defRPr sz="1050" b="1"/>
            </a:lvl5pPr>
            <a:lvl6pPr marL="1501987" indent="0">
              <a:buNone/>
              <a:defRPr sz="1050" b="1"/>
            </a:lvl6pPr>
            <a:lvl7pPr marL="1802384" indent="0">
              <a:buNone/>
              <a:defRPr sz="1050" b="1"/>
            </a:lvl7pPr>
            <a:lvl8pPr marL="2102783" indent="0">
              <a:buNone/>
              <a:defRPr sz="1050" b="1"/>
            </a:lvl8pPr>
            <a:lvl9pPr marL="2403179" indent="0">
              <a:buNone/>
              <a:defRPr sz="1050" b="1"/>
            </a:lvl9pPr>
          </a:lstStyle>
          <a:p>
            <a:pPr lvl="0"/>
            <a:r>
              <a:rPr lang="pl-PL" smtClean="0"/>
              <a:t>Kliknij, aby edytować style wzorca tekstu</a:t>
            </a:r>
          </a:p>
        </p:txBody>
      </p:sp>
      <p:sp>
        <p:nvSpPr>
          <p:cNvPr id="4" name="Symbol zastępczy zawartości 3"/>
          <p:cNvSpPr>
            <a:spLocks noGrp="1"/>
          </p:cNvSpPr>
          <p:nvPr>
            <p:ph sz="half" idx="2"/>
          </p:nvPr>
        </p:nvSpPr>
        <p:spPr>
          <a:xfrm>
            <a:off x="457541" y="2174630"/>
            <a:ext cx="4040467" cy="3951775"/>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4639" y="1535203"/>
            <a:ext cx="4041824" cy="639427"/>
          </a:xfrm>
        </p:spPr>
        <p:txBody>
          <a:bodyPr anchor="b"/>
          <a:lstStyle>
            <a:lvl1pPr marL="0" indent="0">
              <a:buNone/>
              <a:defRPr sz="1575" b="1"/>
            </a:lvl1pPr>
            <a:lvl2pPr marL="300395" indent="0">
              <a:buNone/>
              <a:defRPr sz="1350" b="1"/>
            </a:lvl2pPr>
            <a:lvl3pPr marL="600794" indent="0">
              <a:buNone/>
              <a:defRPr sz="1200" b="1"/>
            </a:lvl3pPr>
            <a:lvl4pPr marL="901192" indent="0">
              <a:buNone/>
              <a:defRPr sz="1050" b="1"/>
            </a:lvl4pPr>
            <a:lvl5pPr marL="1201589" indent="0">
              <a:buNone/>
              <a:defRPr sz="1050" b="1"/>
            </a:lvl5pPr>
            <a:lvl6pPr marL="1501987" indent="0">
              <a:buNone/>
              <a:defRPr sz="1050" b="1"/>
            </a:lvl6pPr>
            <a:lvl7pPr marL="1802384" indent="0">
              <a:buNone/>
              <a:defRPr sz="1050" b="1"/>
            </a:lvl7pPr>
            <a:lvl8pPr marL="2102783" indent="0">
              <a:buNone/>
              <a:defRPr sz="1050" b="1"/>
            </a:lvl8pPr>
            <a:lvl9pPr marL="2403179" indent="0">
              <a:buNone/>
              <a:defRPr sz="105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4639" y="2174630"/>
            <a:ext cx="4041824" cy="3951775"/>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E493838-7C27-486A-B81A-236EE8CD1B06}" type="datetime1">
              <a:rPr lang="pl-PL" smtClean="0"/>
              <a:pPr/>
              <a:t>2016-02-11</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2867019906"/>
      </p:ext>
    </p:extLst>
  </p:cSld>
  <p:clrMapOvr>
    <a:masterClrMapping/>
  </p:clrMapOvr>
  <p:transition spd="med">
    <p:push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852F056-51BB-45EA-9BCD-9A86B426E712}" type="datetime1">
              <a:rPr lang="pl-PL" smtClean="0"/>
              <a:pPr/>
              <a:t>2016-02-11</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2449342829"/>
      </p:ext>
    </p:extLst>
  </p:cSld>
  <p:clrMapOvr>
    <a:masterClrMapping/>
  </p:clrMapOvr>
  <p:transition spd="med">
    <p:push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3341C6E-4AD3-4888-AF69-0E164130FF4D}" type="datetime1">
              <a:rPr lang="pl-PL" smtClean="0"/>
              <a:pPr/>
              <a:t>2016-02-11</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F70E22DA-57A9-4E54-BB37-A5498A1E720D}" type="slidenum">
              <a:rPr lang="pl-PL" smtClean="0"/>
              <a:pPr/>
              <a:t>‹#›</a:t>
            </a:fld>
            <a:endParaRPr lang="pl-PL" dirty="0"/>
          </a:p>
        </p:txBody>
      </p:sp>
      <p:pic>
        <p:nvPicPr>
          <p:cNvPr id="5" name="Obraz 4"/>
          <p:cNvPicPr>
            <a:picLocks noChangeAspect="1"/>
          </p:cNvPicPr>
          <p:nvPr userDrawn="1"/>
        </p:nvPicPr>
        <p:blipFill>
          <a:blip r:embed="rId2" cstate="print"/>
          <a:stretch>
            <a:fillRect/>
          </a:stretch>
        </p:blipFill>
        <p:spPr>
          <a:xfrm>
            <a:off x="1687997" y="2"/>
            <a:ext cx="5761219" cy="749873"/>
          </a:xfrm>
          <a:prstGeom prst="rect">
            <a:avLst/>
          </a:prstGeom>
        </p:spPr>
      </p:pic>
    </p:spTree>
    <p:extLst>
      <p:ext uri="{BB962C8B-B14F-4D97-AF65-F5344CB8AC3E}">
        <p14:creationId xmlns:p14="http://schemas.microsoft.com/office/powerpoint/2010/main" xmlns="" val="569848406"/>
      </p:ext>
    </p:extLst>
  </p:cSld>
  <p:clrMapOvr>
    <a:masterClrMapping/>
  </p:clrMapOvr>
  <p:transition spd="med">
    <p:push dir="u"/>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543" y="273629"/>
            <a:ext cx="3008627" cy="1160762"/>
          </a:xfrm>
        </p:spPr>
        <p:txBody>
          <a:bodyPr anchor="b"/>
          <a:lstStyle>
            <a:lvl1pPr algn="l">
              <a:defRPr sz="1350" b="1"/>
            </a:lvl1pPr>
          </a:lstStyle>
          <a:p>
            <a:r>
              <a:rPr lang="pl-PL" smtClean="0"/>
              <a:t>Kliknij, aby edytować styl</a:t>
            </a:r>
            <a:endParaRPr lang="pl-PL"/>
          </a:p>
        </p:txBody>
      </p:sp>
      <p:sp>
        <p:nvSpPr>
          <p:cNvPr id="3" name="Symbol zastępczy zawartości 2"/>
          <p:cNvSpPr>
            <a:spLocks noGrp="1"/>
          </p:cNvSpPr>
          <p:nvPr>
            <p:ph idx="1"/>
          </p:nvPr>
        </p:nvSpPr>
        <p:spPr>
          <a:xfrm>
            <a:off x="3574789" y="273633"/>
            <a:ext cx="5111679" cy="5852774"/>
          </a:xfrm>
        </p:spPr>
        <p:txBody>
          <a:bodyPr/>
          <a:lstStyle>
            <a:lvl1pPr>
              <a:defRPr sz="2100"/>
            </a:lvl1pPr>
            <a:lvl2pPr>
              <a:defRPr sz="1875"/>
            </a:lvl2pPr>
            <a:lvl3pPr>
              <a:defRPr sz="1575"/>
            </a:lvl3pPr>
            <a:lvl4pPr>
              <a:defRPr sz="1350"/>
            </a:lvl4pPr>
            <a:lvl5pPr>
              <a:defRPr sz="1350"/>
            </a:lvl5pPr>
            <a:lvl6pPr>
              <a:defRPr sz="1350"/>
            </a:lvl6pPr>
            <a:lvl7pPr>
              <a:defRPr sz="1350"/>
            </a:lvl7pPr>
            <a:lvl8pPr>
              <a:defRPr sz="1350"/>
            </a:lvl8pPr>
            <a:lvl9pPr>
              <a:defRPr sz="13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543" y="1434399"/>
            <a:ext cx="3008627" cy="4692013"/>
          </a:xfrm>
        </p:spPr>
        <p:txBody>
          <a:bodyPr/>
          <a:lstStyle>
            <a:lvl1pPr marL="0" indent="0">
              <a:buNone/>
              <a:defRPr sz="900"/>
            </a:lvl1pPr>
            <a:lvl2pPr marL="300395" indent="0">
              <a:buNone/>
              <a:defRPr sz="825"/>
            </a:lvl2pPr>
            <a:lvl3pPr marL="600794" indent="0">
              <a:buNone/>
              <a:defRPr sz="675"/>
            </a:lvl3pPr>
            <a:lvl4pPr marL="901192" indent="0">
              <a:buNone/>
              <a:defRPr sz="600"/>
            </a:lvl4pPr>
            <a:lvl5pPr marL="1201589" indent="0">
              <a:buNone/>
              <a:defRPr sz="600"/>
            </a:lvl5pPr>
            <a:lvl6pPr marL="1501987" indent="0">
              <a:buNone/>
              <a:defRPr sz="600"/>
            </a:lvl6pPr>
            <a:lvl7pPr marL="1802384" indent="0">
              <a:buNone/>
              <a:defRPr sz="600"/>
            </a:lvl7pPr>
            <a:lvl8pPr marL="2102783" indent="0">
              <a:buNone/>
              <a:defRPr sz="600"/>
            </a:lvl8pPr>
            <a:lvl9pPr marL="2403179" indent="0">
              <a:buNone/>
              <a:defRPr sz="6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C4D0B19-5BE9-4A15-94E5-1EF1511F64F7}" type="datetime1">
              <a:rPr lang="pl-PL" smtClean="0"/>
              <a:pPr/>
              <a:t>2016-02-11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1766256759"/>
      </p:ext>
    </p:extLst>
  </p:cSld>
  <p:clrMapOvr>
    <a:masterClrMapping/>
  </p:clrMapOvr>
  <p:transition spd="med">
    <p:push dir="u"/>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143" y="4800026"/>
            <a:ext cx="5486400" cy="567420"/>
          </a:xfrm>
        </p:spPr>
        <p:txBody>
          <a:bodyPr anchor="b"/>
          <a:lstStyle>
            <a:lvl1pPr algn="l">
              <a:defRPr sz="1350" b="1"/>
            </a:lvl1pPr>
          </a:lstStyle>
          <a:p>
            <a:r>
              <a:rPr lang="pl-PL" smtClean="0"/>
              <a:t>Kliknij, aby edytować styl</a:t>
            </a:r>
            <a:endParaRPr lang="pl-PL"/>
          </a:p>
        </p:txBody>
      </p:sp>
      <p:sp>
        <p:nvSpPr>
          <p:cNvPr id="3" name="Symbol zastępczy obrazu 2"/>
          <p:cNvSpPr>
            <a:spLocks noGrp="1"/>
          </p:cNvSpPr>
          <p:nvPr>
            <p:ph type="pic" idx="1"/>
          </p:nvPr>
        </p:nvSpPr>
        <p:spPr>
          <a:xfrm>
            <a:off x="1792143" y="612065"/>
            <a:ext cx="5486400" cy="4115952"/>
          </a:xfrm>
        </p:spPr>
        <p:txBody>
          <a:bodyPr/>
          <a:lstStyle>
            <a:lvl1pPr marL="0" indent="0">
              <a:buNone/>
              <a:defRPr sz="2100"/>
            </a:lvl1pPr>
            <a:lvl2pPr marL="300395" indent="0">
              <a:buNone/>
              <a:defRPr sz="1875"/>
            </a:lvl2pPr>
            <a:lvl3pPr marL="600794" indent="0">
              <a:buNone/>
              <a:defRPr sz="1575"/>
            </a:lvl3pPr>
            <a:lvl4pPr marL="901192" indent="0">
              <a:buNone/>
              <a:defRPr sz="1350"/>
            </a:lvl4pPr>
            <a:lvl5pPr marL="1201589" indent="0">
              <a:buNone/>
              <a:defRPr sz="1350"/>
            </a:lvl5pPr>
            <a:lvl6pPr marL="1501987" indent="0">
              <a:buNone/>
              <a:defRPr sz="1350"/>
            </a:lvl6pPr>
            <a:lvl7pPr marL="1802384" indent="0">
              <a:buNone/>
              <a:defRPr sz="1350"/>
            </a:lvl7pPr>
            <a:lvl8pPr marL="2102783" indent="0">
              <a:buNone/>
              <a:defRPr sz="1350"/>
            </a:lvl8pPr>
            <a:lvl9pPr marL="2403179" indent="0">
              <a:buNone/>
              <a:defRPr sz="1350"/>
            </a:lvl9pPr>
          </a:lstStyle>
          <a:p>
            <a:r>
              <a:rPr lang="pl-PL" smtClean="0"/>
              <a:t>Kliknij ikonę, aby dodać obraz</a:t>
            </a:r>
            <a:endParaRPr lang="pl-PL" dirty="0"/>
          </a:p>
        </p:txBody>
      </p:sp>
      <p:sp>
        <p:nvSpPr>
          <p:cNvPr id="4" name="Symbol zastępczy tekstu 3"/>
          <p:cNvSpPr>
            <a:spLocks noGrp="1"/>
          </p:cNvSpPr>
          <p:nvPr>
            <p:ph type="body" sz="half" idx="2"/>
          </p:nvPr>
        </p:nvSpPr>
        <p:spPr>
          <a:xfrm>
            <a:off x="1792143" y="5367444"/>
            <a:ext cx="5486400" cy="805044"/>
          </a:xfrm>
        </p:spPr>
        <p:txBody>
          <a:bodyPr/>
          <a:lstStyle>
            <a:lvl1pPr marL="0" indent="0">
              <a:buNone/>
              <a:defRPr sz="900"/>
            </a:lvl1pPr>
            <a:lvl2pPr marL="300395" indent="0">
              <a:buNone/>
              <a:defRPr sz="825"/>
            </a:lvl2pPr>
            <a:lvl3pPr marL="600794" indent="0">
              <a:buNone/>
              <a:defRPr sz="675"/>
            </a:lvl3pPr>
            <a:lvl4pPr marL="901192" indent="0">
              <a:buNone/>
              <a:defRPr sz="600"/>
            </a:lvl4pPr>
            <a:lvl5pPr marL="1201589" indent="0">
              <a:buNone/>
              <a:defRPr sz="600"/>
            </a:lvl5pPr>
            <a:lvl6pPr marL="1501987" indent="0">
              <a:buNone/>
              <a:defRPr sz="600"/>
            </a:lvl6pPr>
            <a:lvl7pPr marL="1802384" indent="0">
              <a:buNone/>
              <a:defRPr sz="600"/>
            </a:lvl7pPr>
            <a:lvl8pPr marL="2102783" indent="0">
              <a:buNone/>
              <a:defRPr sz="600"/>
            </a:lvl8pPr>
            <a:lvl9pPr marL="2403179" indent="0">
              <a:buNone/>
              <a:defRPr sz="6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9EF090CB-0DEE-45D8-9EC5-B2BE8E317EEA}" type="datetime1">
              <a:rPr lang="pl-PL" smtClean="0"/>
              <a:pPr/>
              <a:t>2016-02-11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3259407233"/>
      </p:ext>
    </p:extLst>
  </p:cSld>
  <p:clrMapOvr>
    <a:masterClrMapping/>
  </p:clrMapOvr>
  <p:transition spd="med">
    <p:push dir="u"/>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60F4F6F-69EA-470A-BD85-E4208AA7A097}" type="datetime1">
              <a:rPr lang="pl-PL" smtClean="0"/>
              <a:pPr/>
              <a:t>2016-02-11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945008272"/>
      </p:ext>
    </p:extLst>
  </p:cSld>
  <p:clrMapOvr>
    <a:masterClrMapping/>
  </p:clrMapOvr>
  <p:transition spd="med">
    <p:push dir="u"/>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570" y="275069"/>
            <a:ext cx="2056890" cy="5851334"/>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541" y="275069"/>
            <a:ext cx="6041692" cy="585133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AC949BFC-6699-4DE9-B3FC-FA1BC9DD7DAE}" type="datetime1">
              <a:rPr lang="pl-PL" smtClean="0"/>
              <a:pPr/>
              <a:t>2016-02-11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3222970865"/>
      </p:ext>
    </p:extLst>
  </p:cSld>
  <p:clrMapOvr>
    <a:masterClrMapping/>
  </p:clrMapOvr>
  <p:transition spd="med">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734514" y="1778593"/>
            <a:ext cx="3768929" cy="4087149"/>
          </a:xfrm>
        </p:spPr>
        <p:txBody>
          <a:bodyPr/>
          <a:lstStyle>
            <a:lvl1pPr>
              <a:defRPr sz="1875"/>
            </a:lvl1pPr>
            <a:lvl2pPr>
              <a:defRPr sz="1575"/>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33780" y="1778593"/>
            <a:ext cx="3768929" cy="4087149"/>
          </a:xfrm>
        </p:spPr>
        <p:txBody>
          <a:bodyPr/>
          <a:lstStyle>
            <a:lvl1pPr>
              <a:defRPr sz="1875"/>
            </a:lvl1pPr>
            <a:lvl2pPr>
              <a:defRPr sz="1575"/>
            </a:lvl2pPr>
            <a:lvl3pPr>
              <a:defRPr sz="135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3"/>
          <p:cNvSpPr>
            <a:spLocks noGrp="1" noChangeArrowheads="1"/>
          </p:cNvSpPr>
          <p:nvPr>
            <p:ph type="dt" idx="10"/>
          </p:nvPr>
        </p:nvSpPr>
        <p:spPr>
          <a:ln/>
        </p:spPr>
        <p:txBody>
          <a:bodyPr/>
          <a:lstStyle>
            <a:lvl1pPr>
              <a:defRPr/>
            </a:lvl1pPr>
          </a:lstStyle>
          <a:p>
            <a:fld id="{DD17048C-F5DE-4706-9819-0022371BA7F7}" type="datetime1">
              <a:rPr lang="pl-PL" smtClean="0"/>
              <a:pPr/>
              <a:t>2016-02-11</a:t>
            </a:fld>
            <a:endParaRPr lang="pl-PL"/>
          </a:p>
        </p:txBody>
      </p:sp>
      <p:sp>
        <p:nvSpPr>
          <p:cNvPr id="6" name="Rectangle 4"/>
          <p:cNvSpPr>
            <a:spLocks noGrp="1" noChangeArrowheads="1"/>
          </p:cNvSpPr>
          <p:nvPr>
            <p:ph type="ftr" idx="11"/>
          </p:nvPr>
        </p:nvSpPr>
        <p:spPr>
          <a:ln/>
        </p:spPr>
        <p:txBody>
          <a:bodyPr/>
          <a:lstStyle>
            <a:lvl1pPr>
              <a:defRPr/>
            </a:lvl1pPr>
          </a:lstStyle>
          <a:p>
            <a:endParaRPr lang="pl-PL"/>
          </a:p>
        </p:txBody>
      </p:sp>
      <p:sp>
        <p:nvSpPr>
          <p:cNvPr id="7"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2982476223"/>
      </p:ext>
    </p:extLst>
  </p:cSld>
  <p:clrMapOvr>
    <a:masterClrMapping/>
  </p:clrMapOvr>
  <p:transition spd="med">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543" y="275077"/>
            <a:ext cx="8228921" cy="1142039"/>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541" y="1535203"/>
            <a:ext cx="4040467" cy="639427"/>
          </a:xfrm>
        </p:spPr>
        <p:txBody>
          <a:bodyPr anchor="b"/>
          <a:lstStyle>
            <a:lvl1pPr marL="0" indent="0">
              <a:buNone/>
              <a:defRPr sz="1575" b="1"/>
            </a:lvl1pPr>
            <a:lvl2pPr marL="300470" indent="0">
              <a:buNone/>
              <a:defRPr sz="1350" b="1"/>
            </a:lvl2pPr>
            <a:lvl3pPr marL="600943" indent="0">
              <a:buNone/>
              <a:defRPr sz="1200" b="1"/>
            </a:lvl3pPr>
            <a:lvl4pPr marL="901415" indent="0">
              <a:buNone/>
              <a:defRPr sz="1050" b="1"/>
            </a:lvl4pPr>
            <a:lvl5pPr marL="1201887" indent="0">
              <a:buNone/>
              <a:defRPr sz="1050" b="1"/>
            </a:lvl5pPr>
            <a:lvl6pPr marL="1502359" indent="0">
              <a:buNone/>
              <a:defRPr sz="1050" b="1"/>
            </a:lvl6pPr>
            <a:lvl7pPr marL="1802830" indent="0">
              <a:buNone/>
              <a:defRPr sz="1050" b="1"/>
            </a:lvl7pPr>
            <a:lvl8pPr marL="2103302" indent="0">
              <a:buNone/>
              <a:defRPr sz="1050" b="1"/>
            </a:lvl8pPr>
            <a:lvl9pPr marL="2403774" indent="0">
              <a:buNone/>
              <a:defRPr sz="1050" b="1"/>
            </a:lvl9pPr>
          </a:lstStyle>
          <a:p>
            <a:pPr lvl="0"/>
            <a:r>
              <a:rPr lang="pl-PL" smtClean="0"/>
              <a:t>Kliknij, aby edytować style wzorca tekstu</a:t>
            </a:r>
          </a:p>
        </p:txBody>
      </p:sp>
      <p:sp>
        <p:nvSpPr>
          <p:cNvPr id="4" name="Symbol zastępczy zawartości 3"/>
          <p:cNvSpPr>
            <a:spLocks noGrp="1"/>
          </p:cNvSpPr>
          <p:nvPr>
            <p:ph sz="half" idx="2"/>
          </p:nvPr>
        </p:nvSpPr>
        <p:spPr>
          <a:xfrm>
            <a:off x="457541" y="2174630"/>
            <a:ext cx="4040467" cy="3951775"/>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4639" y="1535203"/>
            <a:ext cx="4041824" cy="639427"/>
          </a:xfrm>
        </p:spPr>
        <p:txBody>
          <a:bodyPr anchor="b"/>
          <a:lstStyle>
            <a:lvl1pPr marL="0" indent="0">
              <a:buNone/>
              <a:defRPr sz="1575" b="1"/>
            </a:lvl1pPr>
            <a:lvl2pPr marL="300470" indent="0">
              <a:buNone/>
              <a:defRPr sz="1350" b="1"/>
            </a:lvl2pPr>
            <a:lvl3pPr marL="600943" indent="0">
              <a:buNone/>
              <a:defRPr sz="1200" b="1"/>
            </a:lvl3pPr>
            <a:lvl4pPr marL="901415" indent="0">
              <a:buNone/>
              <a:defRPr sz="1050" b="1"/>
            </a:lvl4pPr>
            <a:lvl5pPr marL="1201887" indent="0">
              <a:buNone/>
              <a:defRPr sz="1050" b="1"/>
            </a:lvl5pPr>
            <a:lvl6pPr marL="1502359" indent="0">
              <a:buNone/>
              <a:defRPr sz="1050" b="1"/>
            </a:lvl6pPr>
            <a:lvl7pPr marL="1802830" indent="0">
              <a:buNone/>
              <a:defRPr sz="1050" b="1"/>
            </a:lvl7pPr>
            <a:lvl8pPr marL="2103302" indent="0">
              <a:buNone/>
              <a:defRPr sz="1050" b="1"/>
            </a:lvl8pPr>
            <a:lvl9pPr marL="2403774" indent="0">
              <a:buNone/>
              <a:defRPr sz="105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4639" y="2174630"/>
            <a:ext cx="4041824" cy="3951775"/>
          </a:xfrm>
        </p:spPr>
        <p:txBody>
          <a:bodyPr/>
          <a:lstStyle>
            <a:lvl1pPr>
              <a:defRPr sz="1575"/>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3"/>
          <p:cNvSpPr>
            <a:spLocks noGrp="1" noChangeArrowheads="1"/>
          </p:cNvSpPr>
          <p:nvPr>
            <p:ph type="dt" idx="10"/>
          </p:nvPr>
        </p:nvSpPr>
        <p:spPr>
          <a:ln/>
        </p:spPr>
        <p:txBody>
          <a:bodyPr/>
          <a:lstStyle>
            <a:lvl1pPr>
              <a:defRPr/>
            </a:lvl1pPr>
          </a:lstStyle>
          <a:p>
            <a:fld id="{C8C40F3B-C8AF-4822-974C-C9A80A3FD7BA}" type="datetime1">
              <a:rPr lang="pl-PL" smtClean="0"/>
              <a:pPr/>
              <a:t>2016-02-11</a:t>
            </a:fld>
            <a:endParaRPr lang="pl-PL"/>
          </a:p>
        </p:txBody>
      </p:sp>
      <p:sp>
        <p:nvSpPr>
          <p:cNvPr id="8" name="Rectangle 4"/>
          <p:cNvSpPr>
            <a:spLocks noGrp="1" noChangeArrowheads="1"/>
          </p:cNvSpPr>
          <p:nvPr>
            <p:ph type="ftr" idx="11"/>
          </p:nvPr>
        </p:nvSpPr>
        <p:spPr>
          <a:ln/>
        </p:spPr>
        <p:txBody>
          <a:bodyPr/>
          <a:lstStyle>
            <a:lvl1pPr>
              <a:defRPr/>
            </a:lvl1pPr>
          </a:lstStyle>
          <a:p>
            <a:endParaRPr lang="pl-PL"/>
          </a:p>
        </p:txBody>
      </p:sp>
      <p:sp>
        <p:nvSpPr>
          <p:cNvPr id="9"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3653546854"/>
      </p:ext>
    </p:extLst>
  </p:cSld>
  <p:clrMapOvr>
    <a:masterClrMapping/>
  </p:clrMapOvr>
  <p:transition spd="med">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3"/>
          <p:cNvSpPr>
            <a:spLocks noGrp="1" noChangeArrowheads="1"/>
          </p:cNvSpPr>
          <p:nvPr>
            <p:ph type="dt" idx="10"/>
          </p:nvPr>
        </p:nvSpPr>
        <p:spPr>
          <a:ln/>
        </p:spPr>
        <p:txBody>
          <a:bodyPr/>
          <a:lstStyle>
            <a:lvl1pPr>
              <a:defRPr/>
            </a:lvl1pPr>
          </a:lstStyle>
          <a:p>
            <a:fld id="{82EA926E-294B-4C1D-97D6-60A4CA33D08D}" type="datetime1">
              <a:rPr lang="pl-PL" smtClean="0"/>
              <a:pPr/>
              <a:t>2016-02-11</a:t>
            </a:fld>
            <a:endParaRPr lang="pl-PL"/>
          </a:p>
        </p:txBody>
      </p:sp>
      <p:sp>
        <p:nvSpPr>
          <p:cNvPr id="4" name="Rectangle 4"/>
          <p:cNvSpPr>
            <a:spLocks noGrp="1" noChangeArrowheads="1"/>
          </p:cNvSpPr>
          <p:nvPr>
            <p:ph type="ftr" idx="11"/>
          </p:nvPr>
        </p:nvSpPr>
        <p:spPr>
          <a:ln/>
        </p:spPr>
        <p:txBody>
          <a:bodyPr/>
          <a:lstStyle>
            <a:lvl1pPr>
              <a:defRPr/>
            </a:lvl1pPr>
          </a:lstStyle>
          <a:p>
            <a:endParaRPr lang="pl-PL"/>
          </a:p>
        </p:txBody>
      </p:sp>
      <p:sp>
        <p:nvSpPr>
          <p:cNvPr id="5"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1270592288"/>
      </p:ext>
    </p:extLst>
  </p:cSld>
  <p:clrMapOvr>
    <a:masterClrMapping/>
  </p:clrMapOvr>
  <p:transition spd="med">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fld id="{E7A823A7-E12E-4FE1-B9D1-E087A9E91564}" type="datetime1">
              <a:rPr lang="pl-PL" smtClean="0"/>
              <a:pPr/>
              <a:t>2016-02-11</a:t>
            </a:fld>
            <a:endParaRPr lang="pl-PL"/>
          </a:p>
        </p:txBody>
      </p:sp>
      <p:sp>
        <p:nvSpPr>
          <p:cNvPr id="3" name="Rectangle 4"/>
          <p:cNvSpPr>
            <a:spLocks noGrp="1" noChangeArrowheads="1"/>
          </p:cNvSpPr>
          <p:nvPr>
            <p:ph type="ftr" idx="11"/>
          </p:nvPr>
        </p:nvSpPr>
        <p:spPr>
          <a:ln/>
        </p:spPr>
        <p:txBody>
          <a:bodyPr/>
          <a:lstStyle>
            <a:lvl1pPr>
              <a:defRPr/>
            </a:lvl1pPr>
          </a:lstStyle>
          <a:p>
            <a:endParaRPr lang="pl-PL"/>
          </a:p>
        </p:txBody>
      </p:sp>
      <p:sp>
        <p:nvSpPr>
          <p:cNvPr id="4"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2815387481"/>
      </p:ext>
    </p:extLst>
  </p:cSld>
  <p:clrMapOvr>
    <a:masterClrMapping/>
  </p:clrMapOvr>
  <p:transition spd="med">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541" y="273630"/>
            <a:ext cx="3008628" cy="1160762"/>
          </a:xfrm>
        </p:spPr>
        <p:txBody>
          <a:bodyPr anchor="b"/>
          <a:lstStyle>
            <a:lvl1pPr algn="l">
              <a:defRPr sz="1350" b="1"/>
            </a:lvl1pPr>
          </a:lstStyle>
          <a:p>
            <a:r>
              <a:rPr lang="pl-PL" smtClean="0"/>
              <a:t>Kliknij, aby edytować styl</a:t>
            </a:r>
            <a:endParaRPr lang="pl-PL"/>
          </a:p>
        </p:txBody>
      </p:sp>
      <p:sp>
        <p:nvSpPr>
          <p:cNvPr id="3" name="Symbol zastępczy zawartości 2"/>
          <p:cNvSpPr>
            <a:spLocks noGrp="1"/>
          </p:cNvSpPr>
          <p:nvPr>
            <p:ph idx="1"/>
          </p:nvPr>
        </p:nvSpPr>
        <p:spPr>
          <a:xfrm>
            <a:off x="3574789" y="273633"/>
            <a:ext cx="5111679" cy="5852774"/>
          </a:xfrm>
        </p:spPr>
        <p:txBody>
          <a:bodyPr/>
          <a:lstStyle>
            <a:lvl1pPr>
              <a:defRPr sz="2100"/>
            </a:lvl1pPr>
            <a:lvl2pPr>
              <a:defRPr sz="1875"/>
            </a:lvl2pPr>
            <a:lvl3pPr>
              <a:defRPr sz="1575"/>
            </a:lvl3pPr>
            <a:lvl4pPr>
              <a:defRPr sz="1350"/>
            </a:lvl4pPr>
            <a:lvl5pPr>
              <a:defRPr sz="1350"/>
            </a:lvl5pPr>
            <a:lvl6pPr>
              <a:defRPr sz="1350"/>
            </a:lvl6pPr>
            <a:lvl7pPr>
              <a:defRPr sz="1350"/>
            </a:lvl7pPr>
            <a:lvl8pPr>
              <a:defRPr sz="1350"/>
            </a:lvl8pPr>
            <a:lvl9pPr>
              <a:defRPr sz="135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541" y="1434398"/>
            <a:ext cx="3008628" cy="4692013"/>
          </a:xfrm>
        </p:spPr>
        <p:txBody>
          <a:bodyPr/>
          <a:lstStyle>
            <a:lvl1pPr marL="0" indent="0">
              <a:buNone/>
              <a:defRPr sz="900"/>
            </a:lvl1pPr>
            <a:lvl2pPr marL="300470" indent="0">
              <a:buNone/>
              <a:defRPr sz="825"/>
            </a:lvl2pPr>
            <a:lvl3pPr marL="600943" indent="0">
              <a:buNone/>
              <a:defRPr sz="675"/>
            </a:lvl3pPr>
            <a:lvl4pPr marL="901415" indent="0">
              <a:buNone/>
              <a:defRPr sz="600"/>
            </a:lvl4pPr>
            <a:lvl5pPr marL="1201887" indent="0">
              <a:buNone/>
              <a:defRPr sz="600"/>
            </a:lvl5pPr>
            <a:lvl6pPr marL="1502359" indent="0">
              <a:buNone/>
              <a:defRPr sz="600"/>
            </a:lvl6pPr>
            <a:lvl7pPr marL="1802830" indent="0">
              <a:buNone/>
              <a:defRPr sz="600"/>
            </a:lvl7pPr>
            <a:lvl8pPr marL="2103302" indent="0">
              <a:buNone/>
              <a:defRPr sz="600"/>
            </a:lvl8pPr>
            <a:lvl9pPr marL="2403774" indent="0">
              <a:buNone/>
              <a:defRPr sz="6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fld id="{F5CDD206-8FDD-4018-9EFE-A2F1C21DF994}" type="datetime1">
              <a:rPr lang="pl-PL" smtClean="0"/>
              <a:pPr/>
              <a:t>2016-02-11</a:t>
            </a:fld>
            <a:endParaRPr lang="pl-PL"/>
          </a:p>
        </p:txBody>
      </p:sp>
      <p:sp>
        <p:nvSpPr>
          <p:cNvPr id="6" name="Rectangle 4"/>
          <p:cNvSpPr>
            <a:spLocks noGrp="1" noChangeArrowheads="1"/>
          </p:cNvSpPr>
          <p:nvPr>
            <p:ph type="ftr" idx="11"/>
          </p:nvPr>
        </p:nvSpPr>
        <p:spPr>
          <a:ln/>
        </p:spPr>
        <p:txBody>
          <a:bodyPr/>
          <a:lstStyle>
            <a:lvl1pPr>
              <a:defRPr/>
            </a:lvl1pPr>
          </a:lstStyle>
          <a:p>
            <a:endParaRPr lang="pl-PL"/>
          </a:p>
        </p:txBody>
      </p:sp>
      <p:sp>
        <p:nvSpPr>
          <p:cNvPr id="7"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3064691580"/>
      </p:ext>
    </p:extLst>
  </p:cSld>
  <p:clrMapOvr>
    <a:masterClrMapping/>
  </p:clrMapOvr>
  <p:transition spd="med">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143" y="4800026"/>
            <a:ext cx="5486400" cy="567420"/>
          </a:xfrm>
        </p:spPr>
        <p:txBody>
          <a:bodyPr anchor="b"/>
          <a:lstStyle>
            <a:lvl1pPr algn="l">
              <a:defRPr sz="1350" b="1"/>
            </a:lvl1pPr>
          </a:lstStyle>
          <a:p>
            <a:r>
              <a:rPr lang="pl-PL" smtClean="0"/>
              <a:t>Kliknij, aby edytować styl</a:t>
            </a:r>
            <a:endParaRPr lang="pl-PL"/>
          </a:p>
        </p:txBody>
      </p:sp>
      <p:sp>
        <p:nvSpPr>
          <p:cNvPr id="3" name="Symbol zastępczy obrazu 2"/>
          <p:cNvSpPr>
            <a:spLocks noGrp="1"/>
          </p:cNvSpPr>
          <p:nvPr>
            <p:ph type="pic" idx="1"/>
          </p:nvPr>
        </p:nvSpPr>
        <p:spPr>
          <a:xfrm>
            <a:off x="1792143" y="612066"/>
            <a:ext cx="5486400" cy="4115952"/>
          </a:xfrm>
        </p:spPr>
        <p:txBody>
          <a:bodyPr/>
          <a:lstStyle>
            <a:lvl1pPr marL="0" indent="0">
              <a:buNone/>
              <a:defRPr sz="2100"/>
            </a:lvl1pPr>
            <a:lvl2pPr marL="300470" indent="0">
              <a:buNone/>
              <a:defRPr sz="1875"/>
            </a:lvl2pPr>
            <a:lvl3pPr marL="600943" indent="0">
              <a:buNone/>
              <a:defRPr sz="1575"/>
            </a:lvl3pPr>
            <a:lvl4pPr marL="901415" indent="0">
              <a:buNone/>
              <a:defRPr sz="1350"/>
            </a:lvl4pPr>
            <a:lvl5pPr marL="1201887" indent="0">
              <a:buNone/>
              <a:defRPr sz="1350"/>
            </a:lvl5pPr>
            <a:lvl6pPr marL="1502359" indent="0">
              <a:buNone/>
              <a:defRPr sz="1350"/>
            </a:lvl6pPr>
            <a:lvl7pPr marL="1802830" indent="0">
              <a:buNone/>
              <a:defRPr sz="1350"/>
            </a:lvl7pPr>
            <a:lvl8pPr marL="2103302" indent="0">
              <a:buNone/>
              <a:defRPr sz="1350"/>
            </a:lvl8pPr>
            <a:lvl9pPr marL="2403774" indent="0">
              <a:buNone/>
              <a:defRPr sz="1350"/>
            </a:lvl9pPr>
          </a:lstStyle>
          <a:p>
            <a:pPr lvl="0"/>
            <a:r>
              <a:rPr lang="pl-PL" noProof="0" smtClean="0"/>
              <a:t>Kliknij ikonę, aby dodać obraz</a:t>
            </a:r>
            <a:endParaRPr lang="pl-PL" noProof="0" dirty="0" smtClean="0"/>
          </a:p>
        </p:txBody>
      </p:sp>
      <p:sp>
        <p:nvSpPr>
          <p:cNvPr id="4" name="Symbol zastępczy tekstu 3"/>
          <p:cNvSpPr>
            <a:spLocks noGrp="1"/>
          </p:cNvSpPr>
          <p:nvPr>
            <p:ph type="body" sz="half" idx="2"/>
          </p:nvPr>
        </p:nvSpPr>
        <p:spPr>
          <a:xfrm>
            <a:off x="1792143" y="5367444"/>
            <a:ext cx="5486400" cy="805044"/>
          </a:xfrm>
        </p:spPr>
        <p:txBody>
          <a:bodyPr/>
          <a:lstStyle>
            <a:lvl1pPr marL="0" indent="0">
              <a:buNone/>
              <a:defRPr sz="900"/>
            </a:lvl1pPr>
            <a:lvl2pPr marL="300470" indent="0">
              <a:buNone/>
              <a:defRPr sz="825"/>
            </a:lvl2pPr>
            <a:lvl3pPr marL="600943" indent="0">
              <a:buNone/>
              <a:defRPr sz="675"/>
            </a:lvl3pPr>
            <a:lvl4pPr marL="901415" indent="0">
              <a:buNone/>
              <a:defRPr sz="600"/>
            </a:lvl4pPr>
            <a:lvl5pPr marL="1201887" indent="0">
              <a:buNone/>
              <a:defRPr sz="600"/>
            </a:lvl5pPr>
            <a:lvl6pPr marL="1502359" indent="0">
              <a:buNone/>
              <a:defRPr sz="600"/>
            </a:lvl6pPr>
            <a:lvl7pPr marL="1802830" indent="0">
              <a:buNone/>
              <a:defRPr sz="600"/>
            </a:lvl7pPr>
            <a:lvl8pPr marL="2103302" indent="0">
              <a:buNone/>
              <a:defRPr sz="600"/>
            </a:lvl8pPr>
            <a:lvl9pPr marL="2403774" indent="0">
              <a:buNone/>
              <a:defRPr sz="600"/>
            </a:lvl9pPr>
          </a:lstStyle>
          <a:p>
            <a:pPr lvl="0"/>
            <a:r>
              <a:rPr lang="pl-PL" smtClean="0"/>
              <a:t>Kliknij, aby edytować style wzorca tekstu</a:t>
            </a:r>
          </a:p>
        </p:txBody>
      </p:sp>
      <p:sp>
        <p:nvSpPr>
          <p:cNvPr id="5" name="Rectangle 3"/>
          <p:cNvSpPr>
            <a:spLocks noGrp="1" noChangeArrowheads="1"/>
          </p:cNvSpPr>
          <p:nvPr>
            <p:ph type="dt" idx="10"/>
          </p:nvPr>
        </p:nvSpPr>
        <p:spPr>
          <a:ln/>
        </p:spPr>
        <p:txBody>
          <a:bodyPr/>
          <a:lstStyle>
            <a:lvl1pPr>
              <a:defRPr/>
            </a:lvl1pPr>
          </a:lstStyle>
          <a:p>
            <a:fld id="{D462ECD7-1837-4F88-ADF5-81DF38BE4F30}" type="datetime1">
              <a:rPr lang="pl-PL" smtClean="0"/>
              <a:pPr/>
              <a:t>2016-02-11</a:t>
            </a:fld>
            <a:endParaRPr lang="pl-PL"/>
          </a:p>
        </p:txBody>
      </p:sp>
      <p:sp>
        <p:nvSpPr>
          <p:cNvPr id="6" name="Rectangle 4"/>
          <p:cNvSpPr>
            <a:spLocks noGrp="1" noChangeArrowheads="1"/>
          </p:cNvSpPr>
          <p:nvPr>
            <p:ph type="ftr" idx="11"/>
          </p:nvPr>
        </p:nvSpPr>
        <p:spPr>
          <a:ln/>
        </p:spPr>
        <p:txBody>
          <a:bodyPr/>
          <a:lstStyle>
            <a:lvl1pPr>
              <a:defRPr/>
            </a:lvl1pPr>
          </a:lstStyle>
          <a:p>
            <a:endParaRPr lang="pl-PL"/>
          </a:p>
        </p:txBody>
      </p:sp>
      <p:sp>
        <p:nvSpPr>
          <p:cNvPr id="7" name="Rectangle 5"/>
          <p:cNvSpPr>
            <a:spLocks noGrp="1" noChangeArrowheads="1"/>
          </p:cNvSpPr>
          <p:nvPr>
            <p:ph type="sldNum" idx="12"/>
          </p:nvPr>
        </p:nvSpPr>
        <p:spPr>
          <a:ln/>
        </p:spPr>
        <p:txBody>
          <a:bodyPr/>
          <a:lstStyle>
            <a:lvl1pPr>
              <a:defRPr/>
            </a:lvl1pPr>
          </a:lstStyle>
          <a:p>
            <a:fld id="{8DE06475-FA0A-40E1-B47B-BA588A75AFDD}" type="slidenum">
              <a:rPr lang="pl-PL" smtClean="0"/>
              <a:pPr/>
              <a:t>‹#›</a:t>
            </a:fld>
            <a:endParaRPr lang="pl-PL"/>
          </a:p>
        </p:txBody>
      </p:sp>
    </p:spTree>
    <p:extLst>
      <p:ext uri="{BB962C8B-B14F-4D97-AF65-F5344CB8AC3E}">
        <p14:creationId xmlns:p14="http://schemas.microsoft.com/office/powerpoint/2010/main" xmlns="" val="842885804"/>
      </p:ext>
    </p:extLst>
  </p:cSld>
  <p:clrMapOvr>
    <a:masterClrMapping/>
  </p:clrMapOvr>
  <p:transition spd="med">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e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34509" y="519901"/>
            <a:ext cx="7668197" cy="1129079"/>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Kliknij, aby edytować format tekstu tytułu</a:t>
            </a:r>
          </a:p>
        </p:txBody>
      </p:sp>
      <p:sp>
        <p:nvSpPr>
          <p:cNvPr id="1027" name="Rectangle 2"/>
          <p:cNvSpPr>
            <a:spLocks noGrp="1" noChangeArrowheads="1"/>
          </p:cNvSpPr>
          <p:nvPr>
            <p:ph type="body" idx="1"/>
          </p:nvPr>
        </p:nvSpPr>
        <p:spPr bwMode="auto">
          <a:xfrm>
            <a:off x="734509" y="1778592"/>
            <a:ext cx="7668197" cy="4087149"/>
          </a:xfrm>
          <a:prstGeom prst="rect">
            <a:avLst/>
          </a:prstGeom>
          <a:noFill/>
          <a:ln w="9525">
            <a:noFill/>
            <a:round/>
            <a:headEnd/>
            <a:tailEnd/>
          </a:ln>
        </p:spPr>
        <p:txBody>
          <a:bodyPr vert="horz" wrap="square" lIns="0" tIns="24606" rIns="0" bIns="0" numCol="1" anchor="t" anchorCtr="0" compatLnSpc="1">
            <a:prstTxWarp prst="textNoShape">
              <a:avLst/>
            </a:prstTxWarp>
          </a:bodyPr>
          <a:lstStyle/>
          <a:p>
            <a:pPr lvl="0"/>
            <a:r>
              <a:rPr lang="en-GB" dirty="0" err="1" smtClean="0"/>
              <a:t>Kliknij</a:t>
            </a:r>
            <a:r>
              <a:rPr lang="en-GB" dirty="0" smtClean="0"/>
              <a:t>, </a:t>
            </a:r>
            <a:r>
              <a:rPr lang="en-GB" dirty="0" err="1" smtClean="0"/>
              <a:t>aby</a:t>
            </a:r>
            <a:r>
              <a:rPr lang="en-GB" dirty="0" smtClean="0"/>
              <a:t> </a:t>
            </a:r>
            <a:r>
              <a:rPr lang="en-GB" dirty="0" err="1" smtClean="0"/>
              <a:t>edytować</a:t>
            </a:r>
            <a:r>
              <a:rPr lang="en-GB" dirty="0" smtClean="0"/>
              <a:t> format </a:t>
            </a:r>
            <a:r>
              <a:rPr lang="en-GB" dirty="0" err="1" smtClean="0"/>
              <a:t>tekstu</a:t>
            </a:r>
            <a:r>
              <a:rPr lang="en-GB" dirty="0" smtClean="0"/>
              <a:t> </a:t>
            </a:r>
            <a:r>
              <a:rPr lang="en-GB" dirty="0" err="1" smtClean="0"/>
              <a:t>konspektu</a:t>
            </a:r>
            <a:endParaRPr lang="en-GB" dirty="0" smtClean="0"/>
          </a:p>
          <a:p>
            <a:pPr lvl="1"/>
            <a:r>
              <a:rPr lang="en-GB" dirty="0" err="1" smtClean="0"/>
              <a:t>Drugi</a:t>
            </a:r>
            <a:r>
              <a:rPr lang="en-GB" dirty="0" smtClean="0"/>
              <a:t> </a:t>
            </a:r>
            <a:r>
              <a:rPr lang="en-GB" dirty="0" err="1" smtClean="0"/>
              <a:t>poziom</a:t>
            </a:r>
            <a:r>
              <a:rPr lang="en-GB" dirty="0" smtClean="0"/>
              <a:t> </a:t>
            </a:r>
            <a:r>
              <a:rPr lang="en-GB" dirty="0" err="1" smtClean="0"/>
              <a:t>konspektu</a:t>
            </a:r>
            <a:endParaRPr lang="en-GB" dirty="0" smtClean="0"/>
          </a:p>
          <a:p>
            <a:pPr lvl="2"/>
            <a:r>
              <a:rPr lang="en-GB" dirty="0" err="1" smtClean="0"/>
              <a:t>Trzeci</a:t>
            </a:r>
            <a:r>
              <a:rPr lang="en-GB" dirty="0" smtClean="0"/>
              <a:t> </a:t>
            </a:r>
            <a:r>
              <a:rPr lang="en-GB" dirty="0" err="1" smtClean="0"/>
              <a:t>poziom</a:t>
            </a:r>
            <a:r>
              <a:rPr lang="en-GB" dirty="0" smtClean="0"/>
              <a:t> </a:t>
            </a:r>
            <a:r>
              <a:rPr lang="en-GB" dirty="0" err="1" smtClean="0"/>
              <a:t>konspektu</a:t>
            </a:r>
            <a:endParaRPr lang="en-GB" dirty="0" smtClean="0"/>
          </a:p>
          <a:p>
            <a:pPr lvl="3"/>
            <a:r>
              <a:rPr lang="en-GB" dirty="0" err="1" smtClean="0"/>
              <a:t>Czwarty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Piąty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Szósty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Siódmy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Ósmy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Dziewiąty</a:t>
            </a:r>
            <a:r>
              <a:rPr lang="en-GB" dirty="0" smtClean="0"/>
              <a:t> </a:t>
            </a:r>
            <a:r>
              <a:rPr lang="en-GB" dirty="0" err="1" smtClean="0"/>
              <a:t>poziom</a:t>
            </a:r>
            <a:r>
              <a:rPr lang="en-GB" dirty="0" smtClean="0"/>
              <a:t> </a:t>
            </a:r>
            <a:r>
              <a:rPr lang="en-GB" dirty="0" err="1" smtClean="0"/>
              <a:t>konspektu</a:t>
            </a:r>
            <a:endParaRPr lang="en-GB" dirty="0" smtClean="0"/>
          </a:p>
        </p:txBody>
      </p:sp>
      <p:sp>
        <p:nvSpPr>
          <p:cNvPr id="2" name="Rectangle 3"/>
          <p:cNvSpPr>
            <a:spLocks noGrp="1" noChangeArrowheads="1"/>
          </p:cNvSpPr>
          <p:nvPr>
            <p:ph type="dt"/>
          </p:nvPr>
        </p:nvSpPr>
        <p:spPr bwMode="auto">
          <a:xfrm>
            <a:off x="734513" y="5979508"/>
            <a:ext cx="1979503" cy="4205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hangingPunct="0">
              <a:lnSpc>
                <a:spcPct val="95000"/>
              </a:lnSpc>
              <a:buClr>
                <a:srgbClr val="000000"/>
              </a:buClr>
              <a:buSzPct val="100000"/>
              <a:buFont typeface="Times New Roman" pitchFamily="16" charset="0"/>
              <a:buNone/>
              <a:tabLst>
                <a:tab pos="0" algn="l"/>
                <a:tab pos="294211" algn="l"/>
                <a:tab pos="589468" algn="l"/>
                <a:tab pos="884723" algn="l"/>
                <a:tab pos="1179979" algn="l"/>
                <a:tab pos="1475234" algn="l"/>
                <a:tab pos="1770488" algn="l"/>
                <a:tab pos="2065742" algn="l"/>
                <a:tab pos="2360999" algn="l"/>
                <a:tab pos="2656254" algn="l"/>
                <a:tab pos="2951509" algn="l"/>
                <a:tab pos="3246764" algn="l"/>
                <a:tab pos="3542021" algn="l"/>
                <a:tab pos="3837275" algn="l"/>
                <a:tab pos="4132530" algn="l"/>
                <a:tab pos="4427786" algn="l"/>
                <a:tab pos="4723041" algn="l"/>
                <a:tab pos="5018296" algn="l"/>
                <a:tab pos="5313551" algn="l"/>
                <a:tab pos="5608806" algn="l"/>
                <a:tab pos="5904061" algn="l"/>
              </a:tabLst>
              <a:defRPr sz="900">
                <a:solidFill>
                  <a:srgbClr val="000000"/>
                </a:solidFill>
                <a:latin typeface="Times New Roman" pitchFamily="16" charset="0"/>
                <a:ea typeface="MS Gothic" charset="-128"/>
                <a:cs typeface="+mn-cs"/>
              </a:defRPr>
            </a:lvl1pPr>
          </a:lstStyle>
          <a:p>
            <a:fld id="{339DA859-CA53-4A87-A645-3C85FCA66043}" type="datetime1">
              <a:rPr lang="pl-PL" smtClean="0"/>
              <a:pPr/>
              <a:t>2016-02-11</a:t>
            </a:fld>
            <a:endParaRPr lang="pl-PL"/>
          </a:p>
        </p:txBody>
      </p:sp>
      <p:sp>
        <p:nvSpPr>
          <p:cNvPr id="1028" name="Rectangle 4"/>
          <p:cNvSpPr>
            <a:spLocks noGrp="1" noChangeArrowheads="1"/>
          </p:cNvSpPr>
          <p:nvPr>
            <p:ph type="ftr"/>
          </p:nvPr>
        </p:nvSpPr>
        <p:spPr bwMode="auto">
          <a:xfrm>
            <a:off x="3224500" y="5979508"/>
            <a:ext cx="2696360" cy="4205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hangingPunct="0">
              <a:lnSpc>
                <a:spcPct val="95000"/>
              </a:lnSpc>
              <a:buClr>
                <a:srgbClr val="000000"/>
              </a:buClr>
              <a:buSzPct val="100000"/>
              <a:buFont typeface="Times New Roman" pitchFamily="16" charset="0"/>
              <a:buNone/>
              <a:tabLst>
                <a:tab pos="0" algn="l"/>
                <a:tab pos="294211" algn="l"/>
                <a:tab pos="589468" algn="l"/>
                <a:tab pos="884723" algn="l"/>
                <a:tab pos="1179979" algn="l"/>
                <a:tab pos="1475234" algn="l"/>
                <a:tab pos="1770488" algn="l"/>
                <a:tab pos="2065742" algn="l"/>
                <a:tab pos="2360999" algn="l"/>
                <a:tab pos="2656254" algn="l"/>
                <a:tab pos="2951509" algn="l"/>
                <a:tab pos="3246764" algn="l"/>
                <a:tab pos="3542021" algn="l"/>
                <a:tab pos="3837275" algn="l"/>
                <a:tab pos="4132530" algn="l"/>
                <a:tab pos="4427786" algn="l"/>
                <a:tab pos="4723041" algn="l"/>
                <a:tab pos="5018296" algn="l"/>
                <a:tab pos="5313551" algn="l"/>
                <a:tab pos="5608806" algn="l"/>
                <a:tab pos="5904061" algn="l"/>
              </a:tabLst>
              <a:defRPr sz="900">
                <a:solidFill>
                  <a:srgbClr val="000000"/>
                </a:solidFill>
                <a:latin typeface="Times New Roman" pitchFamily="16" charset="0"/>
                <a:ea typeface="MS Gothic" charset="-128"/>
                <a:cs typeface="+mn-cs"/>
              </a:defRPr>
            </a:lvl1pPr>
          </a:lstStyle>
          <a:p>
            <a:endParaRPr lang="pl-PL"/>
          </a:p>
        </p:txBody>
      </p:sp>
      <p:sp>
        <p:nvSpPr>
          <p:cNvPr id="1029" name="Rectangle 5"/>
          <p:cNvSpPr>
            <a:spLocks noGrp="1" noChangeArrowheads="1"/>
          </p:cNvSpPr>
          <p:nvPr>
            <p:ph type="sldNum"/>
          </p:nvPr>
        </p:nvSpPr>
        <p:spPr bwMode="auto">
          <a:xfrm>
            <a:off x="6421849" y="5979508"/>
            <a:ext cx="1979503" cy="4205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5000"/>
              </a:lnSpc>
              <a:buClr>
                <a:srgbClr val="000000"/>
              </a:buClr>
              <a:buSzPct val="100000"/>
              <a:buFont typeface="Times New Roman" pitchFamily="16" charset="0"/>
              <a:buNone/>
              <a:tabLst>
                <a:tab pos="0" algn="l"/>
                <a:tab pos="294211" algn="l"/>
                <a:tab pos="589468" algn="l"/>
                <a:tab pos="884723" algn="l"/>
                <a:tab pos="1179979" algn="l"/>
                <a:tab pos="1475234" algn="l"/>
                <a:tab pos="1770488" algn="l"/>
                <a:tab pos="2065742" algn="l"/>
                <a:tab pos="2360999" algn="l"/>
                <a:tab pos="2656254" algn="l"/>
                <a:tab pos="2951509" algn="l"/>
                <a:tab pos="3246764" algn="l"/>
                <a:tab pos="3542021" algn="l"/>
                <a:tab pos="3837275" algn="l"/>
                <a:tab pos="4132530" algn="l"/>
                <a:tab pos="4427786" algn="l"/>
                <a:tab pos="4723041" algn="l"/>
                <a:tab pos="5018296" algn="l"/>
                <a:tab pos="5313551" algn="l"/>
                <a:tab pos="5608806" algn="l"/>
                <a:tab pos="5904061" algn="l"/>
              </a:tabLst>
              <a:defRPr sz="900">
                <a:solidFill>
                  <a:srgbClr val="000000"/>
                </a:solidFill>
                <a:latin typeface="Times New Roman" pitchFamily="16" charset="0"/>
                <a:ea typeface="MS Gothic" charset="-128"/>
                <a:cs typeface="+mn-cs"/>
              </a:defRPr>
            </a:lvl1pPr>
          </a:lstStyle>
          <a:p>
            <a:fld id="{8DE06475-FA0A-40E1-B47B-BA588A75AFDD}" type="slidenum">
              <a:rPr lang="pl-PL" smtClean="0"/>
              <a:pPr/>
              <a:t>‹#›</a:t>
            </a:fld>
            <a:endParaRPr lang="pl-PL"/>
          </a:p>
        </p:txBody>
      </p:sp>
      <p:pic>
        <p:nvPicPr>
          <p:cNvPr id="7" name="Obraz 6"/>
          <p:cNvPicPr>
            <a:picLocks noChangeAspect="1"/>
          </p:cNvPicPr>
          <p:nvPr/>
        </p:nvPicPr>
        <p:blipFill>
          <a:blip r:embed="rId14" cstate="print"/>
          <a:stretch>
            <a:fillRect/>
          </a:stretch>
        </p:blipFill>
        <p:spPr>
          <a:xfrm>
            <a:off x="1687997" y="2"/>
            <a:ext cx="5761219" cy="749873"/>
          </a:xfrm>
          <a:prstGeom prst="rect">
            <a:avLst/>
          </a:prstGeom>
        </p:spPr>
      </p:pic>
      <p:pic>
        <p:nvPicPr>
          <p:cNvPr id="8" name="Obraz 7"/>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0" y="5980988"/>
            <a:ext cx="9144000" cy="877012"/>
          </a:xfrm>
          <a:prstGeom prst="rect">
            <a:avLst/>
          </a:prstGeom>
          <a:noFill/>
          <a:ln>
            <a:noFill/>
          </a:ln>
        </p:spPr>
      </p:pic>
    </p:spTree>
    <p:extLst>
      <p:ext uri="{BB962C8B-B14F-4D97-AF65-F5344CB8AC3E}">
        <p14:creationId xmlns:p14="http://schemas.microsoft.com/office/powerpoint/2010/main" xmlns="" val="1703866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push dir="u"/>
  </p:transition>
  <p:timing>
    <p:tnLst>
      <p:par>
        <p:cTn id="1" dur="indefinite" restart="never" nodeType="tmRoot"/>
      </p:par>
    </p:tnLst>
  </p:timing>
  <p:hf sldNum="0" hdr="0" ftr="0" dt="0"/>
  <p:txStyles>
    <p:titleStyle>
      <a:lvl1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mj-lt"/>
          <a:ea typeface="+mj-ea"/>
          <a:cs typeface="MS Gothic"/>
        </a:defRPr>
      </a:lvl1pPr>
      <a:lvl2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2pPr>
      <a:lvl3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3pPr>
      <a:lvl4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4pPr>
      <a:lvl5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5pPr>
      <a:lvl6pPr marL="1652595"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6pPr>
      <a:lvl7pPr marL="1953066"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7pPr>
      <a:lvl8pPr marL="2253539"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8pPr>
      <a:lvl9pPr marL="2554011"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9pPr>
    </p:titleStyle>
    <p:bodyStyle>
      <a:lvl1pPr marL="225354" indent="-225354" algn="l" defTabSz="295256" rtl="0" eaLnBrk="1" fontAlgn="base" hangingPunct="1">
        <a:lnSpc>
          <a:spcPct val="93000"/>
        </a:lnSpc>
        <a:spcBef>
          <a:spcPct val="0"/>
        </a:spcBef>
        <a:spcAft>
          <a:spcPts val="936"/>
        </a:spcAft>
        <a:buClr>
          <a:srgbClr val="000000"/>
        </a:buClr>
        <a:buSzPct val="100000"/>
        <a:buFont typeface="Times New Roman" pitchFamily="18" charset="0"/>
        <a:buChar char="•"/>
        <a:defRPr sz="2100">
          <a:solidFill>
            <a:srgbClr val="000000"/>
          </a:solidFill>
          <a:latin typeface="+mn-lt"/>
          <a:ea typeface="+mn-ea"/>
          <a:cs typeface="MS Gothic"/>
        </a:defRPr>
      </a:lvl1pPr>
      <a:lvl2pPr marL="488267" indent="-187795" algn="l" defTabSz="295256" rtl="0" eaLnBrk="1" fontAlgn="base" hangingPunct="1">
        <a:lnSpc>
          <a:spcPct val="93000"/>
        </a:lnSpc>
        <a:spcBef>
          <a:spcPct val="0"/>
        </a:spcBef>
        <a:spcAft>
          <a:spcPts val="749"/>
        </a:spcAft>
        <a:buClr>
          <a:srgbClr val="000000"/>
        </a:buClr>
        <a:buSzPct val="100000"/>
        <a:buFont typeface="Times New Roman" pitchFamily="18" charset="0"/>
        <a:buChar char="–"/>
        <a:defRPr sz="1875">
          <a:solidFill>
            <a:srgbClr val="000000"/>
          </a:solidFill>
          <a:latin typeface="+mn-lt"/>
          <a:ea typeface="+mn-ea"/>
          <a:cs typeface="MS Gothic"/>
        </a:defRPr>
      </a:lvl2pPr>
      <a:lvl3pPr marL="751179" indent="-150236" algn="l" defTabSz="295256" rtl="0" eaLnBrk="1" fontAlgn="base" hangingPunct="1">
        <a:lnSpc>
          <a:spcPct val="93000"/>
        </a:lnSpc>
        <a:spcBef>
          <a:spcPct val="0"/>
        </a:spcBef>
        <a:spcAft>
          <a:spcPts val="559"/>
        </a:spcAft>
        <a:buClr>
          <a:srgbClr val="000000"/>
        </a:buClr>
        <a:buSzPct val="100000"/>
        <a:buFont typeface="Times New Roman" pitchFamily="18" charset="0"/>
        <a:buChar char="•"/>
        <a:defRPr sz="1575">
          <a:solidFill>
            <a:srgbClr val="000000"/>
          </a:solidFill>
          <a:latin typeface="+mn-lt"/>
          <a:ea typeface="+mn-ea"/>
          <a:cs typeface="MS Gothic"/>
        </a:defRPr>
      </a:lvl3pPr>
      <a:lvl4pPr marL="1051652" indent="-150236" algn="l" defTabSz="295256" rtl="0" eaLnBrk="1" fontAlgn="base" hangingPunct="1">
        <a:lnSpc>
          <a:spcPct val="93000"/>
        </a:lnSpc>
        <a:spcBef>
          <a:spcPct val="0"/>
        </a:spcBef>
        <a:spcAft>
          <a:spcPts val="378"/>
        </a:spcAft>
        <a:buClr>
          <a:srgbClr val="000000"/>
        </a:buClr>
        <a:buSzPct val="100000"/>
        <a:buFont typeface="Times New Roman" pitchFamily="18" charset="0"/>
        <a:buChar char="–"/>
        <a:defRPr sz="1350">
          <a:solidFill>
            <a:srgbClr val="000000"/>
          </a:solidFill>
          <a:latin typeface="+mn-lt"/>
          <a:ea typeface="+mn-ea"/>
          <a:cs typeface="MS Gothic"/>
        </a:defRPr>
      </a:lvl4pPr>
      <a:lvl5pPr marL="1352123" indent="-150236" algn="l" defTabSz="295256" rtl="0" eaLnBrk="1" fontAlgn="base" hangingPunct="1">
        <a:lnSpc>
          <a:spcPct val="93000"/>
        </a:lnSpc>
        <a:spcBef>
          <a:spcPct val="0"/>
        </a:spcBef>
        <a:spcAft>
          <a:spcPts val="189"/>
        </a:spcAft>
        <a:buClr>
          <a:srgbClr val="000000"/>
        </a:buClr>
        <a:buSzPct val="100000"/>
        <a:buFont typeface="Times New Roman" pitchFamily="18" charset="0"/>
        <a:buChar char="»"/>
        <a:defRPr sz="1350">
          <a:solidFill>
            <a:srgbClr val="000000"/>
          </a:solidFill>
          <a:latin typeface="+mn-lt"/>
          <a:ea typeface="+mn-ea"/>
          <a:cs typeface="MS Gothic"/>
        </a:defRPr>
      </a:lvl5pPr>
      <a:lvl6pPr marL="1652595"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6pPr>
      <a:lvl7pPr marL="1953066"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7pPr>
      <a:lvl8pPr marL="2253539"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8pPr>
      <a:lvl9pPr marL="2554011"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9pPr>
    </p:bodyStyle>
    <p:otherStyle>
      <a:defPPr>
        <a:defRPr lang="pl-PL"/>
      </a:defPPr>
      <a:lvl1pPr marL="0" algn="l" defTabSz="600943" rtl="0" eaLnBrk="1" latinLnBrk="0" hangingPunct="1">
        <a:defRPr sz="1200" kern="1200">
          <a:solidFill>
            <a:schemeClr val="tx1"/>
          </a:solidFill>
          <a:latin typeface="+mn-lt"/>
          <a:ea typeface="+mn-ea"/>
          <a:cs typeface="+mn-cs"/>
        </a:defRPr>
      </a:lvl1pPr>
      <a:lvl2pPr marL="300470" algn="l" defTabSz="600943" rtl="0" eaLnBrk="1" latinLnBrk="0" hangingPunct="1">
        <a:defRPr sz="1200" kern="1200">
          <a:solidFill>
            <a:schemeClr val="tx1"/>
          </a:solidFill>
          <a:latin typeface="+mn-lt"/>
          <a:ea typeface="+mn-ea"/>
          <a:cs typeface="+mn-cs"/>
        </a:defRPr>
      </a:lvl2pPr>
      <a:lvl3pPr marL="600943" algn="l" defTabSz="600943" rtl="0" eaLnBrk="1" latinLnBrk="0" hangingPunct="1">
        <a:defRPr sz="1200" kern="1200">
          <a:solidFill>
            <a:schemeClr val="tx1"/>
          </a:solidFill>
          <a:latin typeface="+mn-lt"/>
          <a:ea typeface="+mn-ea"/>
          <a:cs typeface="+mn-cs"/>
        </a:defRPr>
      </a:lvl3pPr>
      <a:lvl4pPr marL="901415" algn="l" defTabSz="600943" rtl="0" eaLnBrk="1" latinLnBrk="0" hangingPunct="1">
        <a:defRPr sz="1200" kern="1200">
          <a:solidFill>
            <a:schemeClr val="tx1"/>
          </a:solidFill>
          <a:latin typeface="+mn-lt"/>
          <a:ea typeface="+mn-ea"/>
          <a:cs typeface="+mn-cs"/>
        </a:defRPr>
      </a:lvl4pPr>
      <a:lvl5pPr marL="1201887" algn="l" defTabSz="600943" rtl="0" eaLnBrk="1" latinLnBrk="0" hangingPunct="1">
        <a:defRPr sz="1200" kern="1200">
          <a:solidFill>
            <a:schemeClr val="tx1"/>
          </a:solidFill>
          <a:latin typeface="+mn-lt"/>
          <a:ea typeface="+mn-ea"/>
          <a:cs typeface="+mn-cs"/>
        </a:defRPr>
      </a:lvl5pPr>
      <a:lvl6pPr marL="1502359" algn="l" defTabSz="600943" rtl="0" eaLnBrk="1" latinLnBrk="0" hangingPunct="1">
        <a:defRPr sz="1200" kern="1200">
          <a:solidFill>
            <a:schemeClr val="tx1"/>
          </a:solidFill>
          <a:latin typeface="+mn-lt"/>
          <a:ea typeface="+mn-ea"/>
          <a:cs typeface="+mn-cs"/>
        </a:defRPr>
      </a:lvl6pPr>
      <a:lvl7pPr marL="1802830" algn="l" defTabSz="600943" rtl="0" eaLnBrk="1" latinLnBrk="0" hangingPunct="1">
        <a:defRPr sz="1200" kern="1200">
          <a:solidFill>
            <a:schemeClr val="tx1"/>
          </a:solidFill>
          <a:latin typeface="+mn-lt"/>
          <a:ea typeface="+mn-ea"/>
          <a:cs typeface="+mn-cs"/>
        </a:defRPr>
      </a:lvl7pPr>
      <a:lvl8pPr marL="2103302" algn="l" defTabSz="600943" rtl="0" eaLnBrk="1" latinLnBrk="0" hangingPunct="1">
        <a:defRPr sz="1200" kern="1200">
          <a:solidFill>
            <a:schemeClr val="tx1"/>
          </a:solidFill>
          <a:latin typeface="+mn-lt"/>
          <a:ea typeface="+mn-ea"/>
          <a:cs typeface="+mn-cs"/>
        </a:defRPr>
      </a:lvl8pPr>
      <a:lvl9pPr marL="2403774" algn="l" defTabSz="600943"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34509" y="519901"/>
            <a:ext cx="7668197" cy="1129079"/>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Kliknij, aby edytować format tekstu tytułu</a:t>
            </a:r>
          </a:p>
        </p:txBody>
      </p:sp>
      <p:sp>
        <p:nvSpPr>
          <p:cNvPr id="1027" name="Rectangle 2"/>
          <p:cNvSpPr>
            <a:spLocks noGrp="1" noChangeArrowheads="1"/>
          </p:cNvSpPr>
          <p:nvPr>
            <p:ph type="body" idx="1"/>
          </p:nvPr>
        </p:nvSpPr>
        <p:spPr bwMode="auto">
          <a:xfrm>
            <a:off x="734509" y="1778592"/>
            <a:ext cx="7668197" cy="4087149"/>
          </a:xfrm>
          <a:prstGeom prst="rect">
            <a:avLst/>
          </a:prstGeom>
          <a:noFill/>
          <a:ln w="9525">
            <a:noFill/>
            <a:round/>
            <a:headEnd/>
            <a:tailEnd/>
          </a:ln>
        </p:spPr>
        <p:txBody>
          <a:bodyPr vert="horz" wrap="square" lIns="0" tIns="24606" rIns="0" bIns="0" numCol="1" anchor="t" anchorCtr="0" compatLnSpc="1">
            <a:prstTxWarp prst="textNoShape">
              <a:avLst/>
            </a:prstTxWarp>
          </a:bodyPr>
          <a:lstStyle/>
          <a:p>
            <a:pPr lvl="0"/>
            <a:r>
              <a:rPr lang="en-GB" dirty="0" err="1" smtClean="0"/>
              <a:t>Kliknij</a:t>
            </a:r>
            <a:r>
              <a:rPr lang="en-GB" dirty="0" smtClean="0"/>
              <a:t>, </a:t>
            </a:r>
            <a:r>
              <a:rPr lang="en-GB" dirty="0" err="1" smtClean="0"/>
              <a:t>aby</a:t>
            </a:r>
            <a:r>
              <a:rPr lang="en-GB" dirty="0" smtClean="0"/>
              <a:t> </a:t>
            </a:r>
            <a:r>
              <a:rPr lang="en-GB" dirty="0" err="1" smtClean="0"/>
              <a:t>edytować</a:t>
            </a:r>
            <a:r>
              <a:rPr lang="en-GB" dirty="0" smtClean="0"/>
              <a:t> format </a:t>
            </a:r>
            <a:r>
              <a:rPr lang="en-GB" dirty="0" err="1" smtClean="0"/>
              <a:t>tekstu</a:t>
            </a:r>
            <a:r>
              <a:rPr lang="en-GB" dirty="0" smtClean="0"/>
              <a:t> </a:t>
            </a:r>
            <a:r>
              <a:rPr lang="en-GB" dirty="0" err="1" smtClean="0"/>
              <a:t>konspektu</a:t>
            </a:r>
            <a:endParaRPr lang="en-GB" dirty="0" smtClean="0"/>
          </a:p>
          <a:p>
            <a:pPr lvl="1"/>
            <a:r>
              <a:rPr lang="en-GB" dirty="0" err="1" smtClean="0"/>
              <a:t>Drugi</a:t>
            </a:r>
            <a:r>
              <a:rPr lang="en-GB" dirty="0" smtClean="0"/>
              <a:t> </a:t>
            </a:r>
            <a:r>
              <a:rPr lang="en-GB" dirty="0" err="1" smtClean="0"/>
              <a:t>poziom</a:t>
            </a:r>
            <a:r>
              <a:rPr lang="en-GB" dirty="0" smtClean="0"/>
              <a:t> </a:t>
            </a:r>
            <a:r>
              <a:rPr lang="en-GB" dirty="0" err="1" smtClean="0"/>
              <a:t>konspektu</a:t>
            </a:r>
            <a:endParaRPr lang="en-GB" dirty="0" smtClean="0"/>
          </a:p>
          <a:p>
            <a:pPr lvl="2"/>
            <a:r>
              <a:rPr lang="en-GB" dirty="0" err="1" smtClean="0"/>
              <a:t>Trzeci</a:t>
            </a:r>
            <a:r>
              <a:rPr lang="en-GB" dirty="0" smtClean="0"/>
              <a:t> </a:t>
            </a:r>
            <a:r>
              <a:rPr lang="en-GB" dirty="0" err="1" smtClean="0"/>
              <a:t>poziom</a:t>
            </a:r>
            <a:r>
              <a:rPr lang="en-GB" dirty="0" smtClean="0"/>
              <a:t> </a:t>
            </a:r>
            <a:r>
              <a:rPr lang="en-GB" dirty="0" err="1" smtClean="0"/>
              <a:t>konspektu</a:t>
            </a:r>
            <a:endParaRPr lang="en-GB" dirty="0" smtClean="0"/>
          </a:p>
          <a:p>
            <a:pPr lvl="3"/>
            <a:r>
              <a:rPr lang="en-GB" dirty="0" err="1" smtClean="0"/>
              <a:t>Czwarty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Piąty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Szósty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Siódmy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Ósmy</a:t>
            </a:r>
            <a:r>
              <a:rPr lang="en-GB" dirty="0" smtClean="0"/>
              <a:t> </a:t>
            </a:r>
            <a:r>
              <a:rPr lang="en-GB" dirty="0" err="1" smtClean="0"/>
              <a:t>poziom</a:t>
            </a:r>
            <a:r>
              <a:rPr lang="en-GB" dirty="0" smtClean="0"/>
              <a:t> </a:t>
            </a:r>
            <a:r>
              <a:rPr lang="en-GB" dirty="0" err="1" smtClean="0"/>
              <a:t>konspektu</a:t>
            </a:r>
            <a:endParaRPr lang="en-GB" dirty="0" smtClean="0"/>
          </a:p>
          <a:p>
            <a:pPr lvl="4"/>
            <a:r>
              <a:rPr lang="en-GB" dirty="0" err="1" smtClean="0"/>
              <a:t>Dziewiąty</a:t>
            </a:r>
            <a:r>
              <a:rPr lang="en-GB" dirty="0" smtClean="0"/>
              <a:t> </a:t>
            </a:r>
            <a:r>
              <a:rPr lang="en-GB" dirty="0" err="1" smtClean="0"/>
              <a:t>poziom</a:t>
            </a:r>
            <a:r>
              <a:rPr lang="en-GB" dirty="0" smtClean="0"/>
              <a:t> </a:t>
            </a:r>
            <a:r>
              <a:rPr lang="en-GB" dirty="0" err="1" smtClean="0"/>
              <a:t>konspektu</a:t>
            </a:r>
            <a:endParaRPr lang="en-GB" dirty="0" smtClean="0"/>
          </a:p>
        </p:txBody>
      </p:sp>
      <p:sp>
        <p:nvSpPr>
          <p:cNvPr id="2" name="Rectangle 3"/>
          <p:cNvSpPr>
            <a:spLocks noGrp="1" noChangeArrowheads="1"/>
          </p:cNvSpPr>
          <p:nvPr>
            <p:ph type="dt"/>
          </p:nvPr>
        </p:nvSpPr>
        <p:spPr bwMode="auto">
          <a:xfrm>
            <a:off x="734513" y="5979508"/>
            <a:ext cx="1979503" cy="4205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hangingPunct="0">
              <a:lnSpc>
                <a:spcPct val="95000"/>
              </a:lnSpc>
              <a:buClr>
                <a:srgbClr val="000000"/>
              </a:buClr>
              <a:buSzPct val="100000"/>
              <a:buFont typeface="Times New Roman" pitchFamily="16" charset="0"/>
              <a:buNone/>
              <a:tabLst>
                <a:tab pos="0" algn="l"/>
                <a:tab pos="294211" algn="l"/>
                <a:tab pos="589468" algn="l"/>
                <a:tab pos="884723" algn="l"/>
                <a:tab pos="1179979" algn="l"/>
                <a:tab pos="1475234" algn="l"/>
                <a:tab pos="1770488" algn="l"/>
                <a:tab pos="2065742" algn="l"/>
                <a:tab pos="2360999" algn="l"/>
                <a:tab pos="2656254" algn="l"/>
                <a:tab pos="2951509" algn="l"/>
                <a:tab pos="3246764" algn="l"/>
                <a:tab pos="3542021" algn="l"/>
                <a:tab pos="3837275" algn="l"/>
                <a:tab pos="4132530" algn="l"/>
                <a:tab pos="4427786" algn="l"/>
                <a:tab pos="4723041" algn="l"/>
                <a:tab pos="5018296" algn="l"/>
                <a:tab pos="5313551" algn="l"/>
                <a:tab pos="5608806" algn="l"/>
                <a:tab pos="5904061" algn="l"/>
              </a:tabLst>
              <a:defRPr sz="900">
                <a:solidFill>
                  <a:srgbClr val="000000"/>
                </a:solidFill>
                <a:latin typeface="Times New Roman" pitchFamily="16" charset="0"/>
                <a:ea typeface="MS Gothic" charset="-128"/>
                <a:cs typeface="+mn-cs"/>
              </a:defRPr>
            </a:lvl1pPr>
          </a:lstStyle>
          <a:p>
            <a:fld id="{C4645459-F29B-480B-8A9C-BBA8EFC0144B}" type="datetime1">
              <a:rPr lang="pl-PL" smtClean="0"/>
              <a:pPr/>
              <a:t>2016-02-11</a:t>
            </a:fld>
            <a:endParaRPr lang="pl-PL" dirty="0"/>
          </a:p>
        </p:txBody>
      </p:sp>
      <p:sp>
        <p:nvSpPr>
          <p:cNvPr id="1028" name="Rectangle 4"/>
          <p:cNvSpPr>
            <a:spLocks noGrp="1" noChangeArrowheads="1"/>
          </p:cNvSpPr>
          <p:nvPr>
            <p:ph type="ftr"/>
          </p:nvPr>
        </p:nvSpPr>
        <p:spPr bwMode="auto">
          <a:xfrm>
            <a:off x="3224500" y="5979508"/>
            <a:ext cx="2696360" cy="4205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hangingPunct="0">
              <a:lnSpc>
                <a:spcPct val="95000"/>
              </a:lnSpc>
              <a:buClr>
                <a:srgbClr val="000000"/>
              </a:buClr>
              <a:buSzPct val="100000"/>
              <a:buFont typeface="Times New Roman" pitchFamily="16" charset="0"/>
              <a:buNone/>
              <a:tabLst>
                <a:tab pos="0" algn="l"/>
                <a:tab pos="294211" algn="l"/>
                <a:tab pos="589468" algn="l"/>
                <a:tab pos="884723" algn="l"/>
                <a:tab pos="1179979" algn="l"/>
                <a:tab pos="1475234" algn="l"/>
                <a:tab pos="1770488" algn="l"/>
                <a:tab pos="2065742" algn="l"/>
                <a:tab pos="2360999" algn="l"/>
                <a:tab pos="2656254" algn="l"/>
                <a:tab pos="2951509" algn="l"/>
                <a:tab pos="3246764" algn="l"/>
                <a:tab pos="3542021" algn="l"/>
                <a:tab pos="3837275" algn="l"/>
                <a:tab pos="4132530" algn="l"/>
                <a:tab pos="4427786" algn="l"/>
                <a:tab pos="4723041" algn="l"/>
                <a:tab pos="5018296" algn="l"/>
                <a:tab pos="5313551" algn="l"/>
                <a:tab pos="5608806" algn="l"/>
                <a:tab pos="5904061" algn="l"/>
              </a:tabLst>
              <a:defRPr sz="900">
                <a:solidFill>
                  <a:srgbClr val="000000"/>
                </a:solidFill>
                <a:latin typeface="Times New Roman" pitchFamily="16" charset="0"/>
                <a:ea typeface="MS Gothic" charset="-128"/>
                <a:cs typeface="+mn-cs"/>
              </a:defRPr>
            </a:lvl1pPr>
          </a:lstStyle>
          <a:p>
            <a:endParaRPr lang="pl-PL" dirty="0"/>
          </a:p>
        </p:txBody>
      </p:sp>
      <p:sp>
        <p:nvSpPr>
          <p:cNvPr id="1029" name="Rectangle 5"/>
          <p:cNvSpPr>
            <a:spLocks noGrp="1" noChangeArrowheads="1"/>
          </p:cNvSpPr>
          <p:nvPr>
            <p:ph type="sldNum"/>
          </p:nvPr>
        </p:nvSpPr>
        <p:spPr bwMode="auto">
          <a:xfrm>
            <a:off x="6421849" y="5979508"/>
            <a:ext cx="1979503" cy="42052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hangingPunct="0">
              <a:lnSpc>
                <a:spcPct val="95000"/>
              </a:lnSpc>
              <a:buClr>
                <a:srgbClr val="000000"/>
              </a:buClr>
              <a:buSzPct val="100000"/>
              <a:buFont typeface="Times New Roman" pitchFamily="16" charset="0"/>
              <a:buNone/>
              <a:tabLst>
                <a:tab pos="0" algn="l"/>
                <a:tab pos="294211" algn="l"/>
                <a:tab pos="589468" algn="l"/>
                <a:tab pos="884723" algn="l"/>
                <a:tab pos="1179979" algn="l"/>
                <a:tab pos="1475234" algn="l"/>
                <a:tab pos="1770488" algn="l"/>
                <a:tab pos="2065742" algn="l"/>
                <a:tab pos="2360999" algn="l"/>
                <a:tab pos="2656254" algn="l"/>
                <a:tab pos="2951509" algn="l"/>
                <a:tab pos="3246764" algn="l"/>
                <a:tab pos="3542021" algn="l"/>
                <a:tab pos="3837275" algn="l"/>
                <a:tab pos="4132530" algn="l"/>
                <a:tab pos="4427786" algn="l"/>
                <a:tab pos="4723041" algn="l"/>
                <a:tab pos="5018296" algn="l"/>
                <a:tab pos="5313551" algn="l"/>
                <a:tab pos="5608806" algn="l"/>
                <a:tab pos="5904061" algn="l"/>
              </a:tabLst>
              <a:defRPr sz="900">
                <a:solidFill>
                  <a:srgbClr val="000000"/>
                </a:solidFill>
                <a:latin typeface="Times New Roman" pitchFamily="16" charset="0"/>
                <a:ea typeface="MS Gothic" charset="-128"/>
                <a:cs typeface="+mn-cs"/>
              </a:defRPr>
            </a:lvl1pPr>
          </a:lstStyle>
          <a:p>
            <a:fld id="{0931897F-8F23-433E-A660-EFF8D3EDA506}" type="slidenum">
              <a:rPr lang="pl-PL" smtClean="0"/>
              <a:pPr/>
              <a:t>‹#›</a:t>
            </a:fld>
            <a:endParaRPr lang="pl-PL" dirty="0"/>
          </a:p>
        </p:txBody>
      </p:sp>
      <p:pic>
        <p:nvPicPr>
          <p:cNvPr id="8" name="Obraz 7"/>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0" y="5980988"/>
            <a:ext cx="9144000" cy="877012"/>
          </a:xfrm>
          <a:prstGeom prst="rect">
            <a:avLst/>
          </a:prstGeom>
          <a:noFill/>
          <a:ln>
            <a:noFill/>
          </a:ln>
        </p:spPr>
      </p:pic>
    </p:spTree>
    <p:extLst>
      <p:ext uri="{BB962C8B-B14F-4D97-AF65-F5344CB8AC3E}">
        <p14:creationId xmlns:p14="http://schemas.microsoft.com/office/powerpoint/2010/main" xmlns="" val="321223607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ransition spd="med">
    <p:push dir="u"/>
  </p:transition>
  <p:hf sldNum="0" hdr="0" ftr="0" dt="0"/>
  <p:txStyles>
    <p:titleStyle>
      <a:lvl1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mj-lt"/>
          <a:ea typeface="+mj-ea"/>
          <a:cs typeface="MS Gothic"/>
        </a:defRPr>
      </a:lvl1pPr>
      <a:lvl2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2pPr>
      <a:lvl3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3pPr>
      <a:lvl4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4pPr>
      <a:lvl5pPr algn="ctr" defTabSz="295256" rtl="0" eaLnBrk="1" fontAlgn="base" hangingPunct="1">
        <a:lnSpc>
          <a:spcPct val="93000"/>
        </a:lnSpc>
        <a:spcBef>
          <a:spcPct val="0"/>
        </a:spcBef>
        <a:spcAft>
          <a:spcPct val="0"/>
        </a:spcAft>
        <a:buClr>
          <a:srgbClr val="000000"/>
        </a:buClr>
        <a:buSzPct val="100000"/>
        <a:buFont typeface="Times New Roman" pitchFamily="18" charset="0"/>
        <a:defRPr sz="2925">
          <a:solidFill>
            <a:srgbClr val="000000"/>
          </a:solidFill>
          <a:latin typeface="Arial" charset="0"/>
          <a:ea typeface="MS Gothic" charset="-128"/>
          <a:cs typeface="MS Gothic"/>
        </a:defRPr>
      </a:lvl5pPr>
      <a:lvl6pPr marL="1652595"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6pPr>
      <a:lvl7pPr marL="1953066"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7pPr>
      <a:lvl8pPr marL="2253539"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8pPr>
      <a:lvl9pPr marL="2554011" indent="-150236" algn="ctr" defTabSz="295256" rtl="0" eaLnBrk="1" fontAlgn="base" hangingPunct="1">
        <a:lnSpc>
          <a:spcPct val="93000"/>
        </a:lnSpc>
        <a:spcBef>
          <a:spcPct val="0"/>
        </a:spcBef>
        <a:spcAft>
          <a:spcPct val="0"/>
        </a:spcAft>
        <a:buClr>
          <a:srgbClr val="000000"/>
        </a:buClr>
        <a:buSzPct val="100000"/>
        <a:buFont typeface="Times New Roman" pitchFamily="16" charset="0"/>
        <a:defRPr sz="2925">
          <a:solidFill>
            <a:srgbClr val="000000"/>
          </a:solidFill>
          <a:latin typeface="Arial" charset="0"/>
          <a:ea typeface="MS Gothic" charset="-128"/>
        </a:defRPr>
      </a:lvl9pPr>
    </p:titleStyle>
    <p:bodyStyle>
      <a:lvl1pPr marL="225354" indent="-225354" algn="l" defTabSz="295256" rtl="0" eaLnBrk="1" fontAlgn="base" hangingPunct="1">
        <a:lnSpc>
          <a:spcPct val="93000"/>
        </a:lnSpc>
        <a:spcBef>
          <a:spcPct val="0"/>
        </a:spcBef>
        <a:spcAft>
          <a:spcPts val="936"/>
        </a:spcAft>
        <a:buClr>
          <a:srgbClr val="000000"/>
        </a:buClr>
        <a:buSzPct val="100000"/>
        <a:buFont typeface="Times New Roman" pitchFamily="18" charset="0"/>
        <a:buChar char="•"/>
        <a:defRPr sz="2100">
          <a:solidFill>
            <a:srgbClr val="000000"/>
          </a:solidFill>
          <a:latin typeface="+mn-lt"/>
          <a:ea typeface="+mn-ea"/>
          <a:cs typeface="MS Gothic"/>
        </a:defRPr>
      </a:lvl1pPr>
      <a:lvl2pPr marL="488267" indent="-187795" algn="l" defTabSz="295256" rtl="0" eaLnBrk="1" fontAlgn="base" hangingPunct="1">
        <a:lnSpc>
          <a:spcPct val="93000"/>
        </a:lnSpc>
        <a:spcBef>
          <a:spcPct val="0"/>
        </a:spcBef>
        <a:spcAft>
          <a:spcPts val="749"/>
        </a:spcAft>
        <a:buClr>
          <a:srgbClr val="000000"/>
        </a:buClr>
        <a:buSzPct val="100000"/>
        <a:buFont typeface="Times New Roman" pitchFamily="18" charset="0"/>
        <a:buChar char="–"/>
        <a:defRPr sz="1875">
          <a:solidFill>
            <a:srgbClr val="000000"/>
          </a:solidFill>
          <a:latin typeface="+mn-lt"/>
          <a:ea typeface="+mn-ea"/>
          <a:cs typeface="MS Gothic"/>
        </a:defRPr>
      </a:lvl2pPr>
      <a:lvl3pPr marL="751179" indent="-150236" algn="l" defTabSz="295256" rtl="0" eaLnBrk="1" fontAlgn="base" hangingPunct="1">
        <a:lnSpc>
          <a:spcPct val="93000"/>
        </a:lnSpc>
        <a:spcBef>
          <a:spcPct val="0"/>
        </a:spcBef>
        <a:spcAft>
          <a:spcPts val="559"/>
        </a:spcAft>
        <a:buClr>
          <a:srgbClr val="000000"/>
        </a:buClr>
        <a:buSzPct val="100000"/>
        <a:buFont typeface="Times New Roman" pitchFamily="18" charset="0"/>
        <a:buChar char="•"/>
        <a:defRPr sz="1575">
          <a:solidFill>
            <a:srgbClr val="000000"/>
          </a:solidFill>
          <a:latin typeface="+mn-lt"/>
          <a:ea typeface="+mn-ea"/>
          <a:cs typeface="MS Gothic"/>
        </a:defRPr>
      </a:lvl3pPr>
      <a:lvl4pPr marL="1051652" indent="-150236" algn="l" defTabSz="295256" rtl="0" eaLnBrk="1" fontAlgn="base" hangingPunct="1">
        <a:lnSpc>
          <a:spcPct val="93000"/>
        </a:lnSpc>
        <a:spcBef>
          <a:spcPct val="0"/>
        </a:spcBef>
        <a:spcAft>
          <a:spcPts val="378"/>
        </a:spcAft>
        <a:buClr>
          <a:srgbClr val="000000"/>
        </a:buClr>
        <a:buSzPct val="100000"/>
        <a:buFont typeface="Times New Roman" pitchFamily="18" charset="0"/>
        <a:buChar char="–"/>
        <a:defRPr sz="1350">
          <a:solidFill>
            <a:srgbClr val="000000"/>
          </a:solidFill>
          <a:latin typeface="+mn-lt"/>
          <a:ea typeface="+mn-ea"/>
          <a:cs typeface="MS Gothic"/>
        </a:defRPr>
      </a:lvl4pPr>
      <a:lvl5pPr marL="1352123" indent="-150236" algn="l" defTabSz="295256" rtl="0" eaLnBrk="1" fontAlgn="base" hangingPunct="1">
        <a:lnSpc>
          <a:spcPct val="93000"/>
        </a:lnSpc>
        <a:spcBef>
          <a:spcPct val="0"/>
        </a:spcBef>
        <a:spcAft>
          <a:spcPts val="189"/>
        </a:spcAft>
        <a:buClr>
          <a:srgbClr val="000000"/>
        </a:buClr>
        <a:buSzPct val="100000"/>
        <a:buFont typeface="Times New Roman" pitchFamily="18" charset="0"/>
        <a:buChar char="»"/>
        <a:defRPr sz="1350">
          <a:solidFill>
            <a:srgbClr val="000000"/>
          </a:solidFill>
          <a:latin typeface="+mn-lt"/>
          <a:ea typeface="+mn-ea"/>
          <a:cs typeface="MS Gothic"/>
        </a:defRPr>
      </a:lvl5pPr>
      <a:lvl6pPr marL="1652595"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6pPr>
      <a:lvl7pPr marL="1953066"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7pPr>
      <a:lvl8pPr marL="2253539"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8pPr>
      <a:lvl9pPr marL="2554011" indent="-150236" algn="l" defTabSz="295256" rtl="0" eaLnBrk="1" fontAlgn="base" hangingPunct="1">
        <a:lnSpc>
          <a:spcPct val="93000"/>
        </a:lnSpc>
        <a:spcBef>
          <a:spcPct val="0"/>
        </a:spcBef>
        <a:spcAft>
          <a:spcPts val="189"/>
        </a:spcAft>
        <a:buClr>
          <a:srgbClr val="000000"/>
        </a:buClr>
        <a:buSzPct val="100000"/>
        <a:buFont typeface="Times New Roman" pitchFamily="16" charset="0"/>
        <a:defRPr sz="1350">
          <a:solidFill>
            <a:srgbClr val="000000"/>
          </a:solidFill>
          <a:latin typeface="+mn-lt"/>
          <a:ea typeface="+mn-ea"/>
        </a:defRPr>
      </a:lvl9pPr>
    </p:bodyStyle>
    <p:otherStyle>
      <a:defPPr>
        <a:defRPr lang="pl-PL"/>
      </a:defPPr>
      <a:lvl1pPr marL="0" algn="l" defTabSz="600943" rtl="0" eaLnBrk="1" latinLnBrk="0" hangingPunct="1">
        <a:defRPr sz="1200" kern="1200">
          <a:solidFill>
            <a:schemeClr val="tx1"/>
          </a:solidFill>
          <a:latin typeface="+mn-lt"/>
          <a:ea typeface="+mn-ea"/>
          <a:cs typeface="+mn-cs"/>
        </a:defRPr>
      </a:lvl1pPr>
      <a:lvl2pPr marL="300470" algn="l" defTabSz="600943" rtl="0" eaLnBrk="1" latinLnBrk="0" hangingPunct="1">
        <a:defRPr sz="1200" kern="1200">
          <a:solidFill>
            <a:schemeClr val="tx1"/>
          </a:solidFill>
          <a:latin typeface="+mn-lt"/>
          <a:ea typeface="+mn-ea"/>
          <a:cs typeface="+mn-cs"/>
        </a:defRPr>
      </a:lvl2pPr>
      <a:lvl3pPr marL="600943" algn="l" defTabSz="600943" rtl="0" eaLnBrk="1" latinLnBrk="0" hangingPunct="1">
        <a:defRPr sz="1200" kern="1200">
          <a:solidFill>
            <a:schemeClr val="tx1"/>
          </a:solidFill>
          <a:latin typeface="+mn-lt"/>
          <a:ea typeface="+mn-ea"/>
          <a:cs typeface="+mn-cs"/>
        </a:defRPr>
      </a:lvl3pPr>
      <a:lvl4pPr marL="901415" algn="l" defTabSz="600943" rtl="0" eaLnBrk="1" latinLnBrk="0" hangingPunct="1">
        <a:defRPr sz="1200" kern="1200">
          <a:solidFill>
            <a:schemeClr val="tx1"/>
          </a:solidFill>
          <a:latin typeface="+mn-lt"/>
          <a:ea typeface="+mn-ea"/>
          <a:cs typeface="+mn-cs"/>
        </a:defRPr>
      </a:lvl4pPr>
      <a:lvl5pPr marL="1201887" algn="l" defTabSz="600943" rtl="0" eaLnBrk="1" latinLnBrk="0" hangingPunct="1">
        <a:defRPr sz="1200" kern="1200">
          <a:solidFill>
            <a:schemeClr val="tx1"/>
          </a:solidFill>
          <a:latin typeface="+mn-lt"/>
          <a:ea typeface="+mn-ea"/>
          <a:cs typeface="+mn-cs"/>
        </a:defRPr>
      </a:lvl5pPr>
      <a:lvl6pPr marL="1502359" algn="l" defTabSz="600943" rtl="0" eaLnBrk="1" latinLnBrk="0" hangingPunct="1">
        <a:defRPr sz="1200" kern="1200">
          <a:solidFill>
            <a:schemeClr val="tx1"/>
          </a:solidFill>
          <a:latin typeface="+mn-lt"/>
          <a:ea typeface="+mn-ea"/>
          <a:cs typeface="+mn-cs"/>
        </a:defRPr>
      </a:lvl6pPr>
      <a:lvl7pPr marL="1802830" algn="l" defTabSz="600943" rtl="0" eaLnBrk="1" latinLnBrk="0" hangingPunct="1">
        <a:defRPr sz="1200" kern="1200">
          <a:solidFill>
            <a:schemeClr val="tx1"/>
          </a:solidFill>
          <a:latin typeface="+mn-lt"/>
          <a:ea typeface="+mn-ea"/>
          <a:cs typeface="+mn-cs"/>
        </a:defRPr>
      </a:lvl7pPr>
      <a:lvl8pPr marL="2103302" algn="l" defTabSz="600943" rtl="0" eaLnBrk="1" latinLnBrk="0" hangingPunct="1">
        <a:defRPr sz="1200" kern="1200">
          <a:solidFill>
            <a:schemeClr val="tx1"/>
          </a:solidFill>
          <a:latin typeface="+mn-lt"/>
          <a:ea typeface="+mn-ea"/>
          <a:cs typeface="+mn-cs"/>
        </a:defRPr>
      </a:lvl8pPr>
      <a:lvl9pPr marL="2403774" algn="l" defTabSz="600943" rtl="0" eaLnBrk="1" latinLnBrk="0" hangingPunct="1">
        <a:defRPr sz="12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541" y="275077"/>
            <a:ext cx="8228920" cy="1142039"/>
          </a:xfrm>
          <a:prstGeom prst="rect">
            <a:avLst/>
          </a:prstGeom>
        </p:spPr>
        <p:txBody>
          <a:bodyPr vert="horz" lIns="80115" tIns="40058" rIns="80115" bIns="40058"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541" y="1600009"/>
            <a:ext cx="8228920" cy="4526395"/>
          </a:xfrm>
          <a:prstGeom prst="rect">
            <a:avLst/>
          </a:prstGeom>
        </p:spPr>
        <p:txBody>
          <a:bodyPr vert="horz" lIns="80115" tIns="40058" rIns="80115" bIns="4005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541" y="6356829"/>
            <a:ext cx="2132921" cy="364359"/>
          </a:xfrm>
          <a:prstGeom prst="rect">
            <a:avLst/>
          </a:prstGeom>
        </p:spPr>
        <p:txBody>
          <a:bodyPr vert="horz" lIns="80115" tIns="40058" rIns="80115" bIns="40058" rtlCol="0" anchor="ctr"/>
          <a:lstStyle>
            <a:lvl1pPr algn="l">
              <a:defRPr sz="825">
                <a:solidFill>
                  <a:schemeClr val="tx1">
                    <a:tint val="75000"/>
                  </a:schemeClr>
                </a:solidFill>
              </a:defRPr>
            </a:lvl1pPr>
          </a:lstStyle>
          <a:p>
            <a:fld id="{C5BBFA6F-5B23-4D66-9083-34252CE3486B}" type="datetime1">
              <a:rPr lang="pl-PL" smtClean="0"/>
              <a:pPr/>
              <a:t>2016-02-11</a:t>
            </a:fld>
            <a:endParaRPr lang="pl-PL" dirty="0"/>
          </a:p>
        </p:txBody>
      </p:sp>
      <p:sp>
        <p:nvSpPr>
          <p:cNvPr id="5" name="Symbol zastępczy stopki 4"/>
          <p:cNvSpPr>
            <a:spLocks noGrp="1"/>
          </p:cNvSpPr>
          <p:nvPr>
            <p:ph type="ftr" sz="quarter" idx="3"/>
          </p:nvPr>
        </p:nvSpPr>
        <p:spPr>
          <a:xfrm>
            <a:off x="3124037" y="6356829"/>
            <a:ext cx="2895939" cy="364359"/>
          </a:xfrm>
          <a:prstGeom prst="rect">
            <a:avLst/>
          </a:prstGeom>
        </p:spPr>
        <p:txBody>
          <a:bodyPr vert="horz" lIns="80115" tIns="40058" rIns="80115" bIns="40058" rtlCol="0" anchor="ctr"/>
          <a:lstStyle>
            <a:lvl1pPr algn="ctr">
              <a:defRPr sz="825">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540" y="6356829"/>
            <a:ext cx="2132921" cy="364359"/>
          </a:xfrm>
          <a:prstGeom prst="rect">
            <a:avLst/>
          </a:prstGeom>
        </p:spPr>
        <p:txBody>
          <a:bodyPr vert="horz" lIns="80115" tIns="40058" rIns="80115" bIns="40058" rtlCol="0" anchor="ctr"/>
          <a:lstStyle>
            <a:lvl1pPr algn="r">
              <a:defRPr sz="825">
                <a:solidFill>
                  <a:schemeClr val="tx1">
                    <a:tint val="75000"/>
                  </a:schemeClr>
                </a:solidFill>
              </a:defRPr>
            </a:lvl1pPr>
          </a:lstStyle>
          <a:p>
            <a:fld id="{F70E22DA-57A9-4E54-BB37-A5498A1E720D}" type="slidenum">
              <a:rPr lang="pl-PL" smtClean="0"/>
              <a:pPr/>
              <a:t>‹#›</a:t>
            </a:fld>
            <a:endParaRPr lang="pl-PL" dirty="0"/>
          </a:p>
        </p:txBody>
      </p:sp>
    </p:spTree>
    <p:extLst>
      <p:ext uri="{BB962C8B-B14F-4D97-AF65-F5344CB8AC3E}">
        <p14:creationId xmlns:p14="http://schemas.microsoft.com/office/powerpoint/2010/main" xmlns="" val="348152218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spd="med">
    <p:push dir="u"/>
  </p:transition>
  <p:hf sldNum="0" hdr="0" ftr="0" dt="0"/>
  <p:txStyles>
    <p:titleStyle>
      <a:lvl1pPr algn="ctr" defTabSz="600869" rtl="0" eaLnBrk="1" latinLnBrk="0" hangingPunct="1">
        <a:spcBef>
          <a:spcPct val="0"/>
        </a:spcBef>
        <a:buNone/>
        <a:defRPr sz="2925" kern="1200">
          <a:solidFill>
            <a:schemeClr val="tx1"/>
          </a:solidFill>
          <a:latin typeface="+mj-lt"/>
          <a:ea typeface="+mj-ea"/>
          <a:cs typeface="+mj-cs"/>
        </a:defRPr>
      </a:lvl1pPr>
    </p:titleStyle>
    <p:bodyStyle>
      <a:lvl1pPr marL="225326" indent="-225326" algn="l" defTabSz="600869" rtl="0" eaLnBrk="1" latinLnBrk="0" hangingPunct="1">
        <a:spcBef>
          <a:spcPct val="20000"/>
        </a:spcBef>
        <a:buFont typeface="Arial" pitchFamily="34" charset="0"/>
        <a:buChar char="•"/>
        <a:defRPr sz="2100" kern="1200">
          <a:solidFill>
            <a:schemeClr val="tx1"/>
          </a:solidFill>
          <a:latin typeface="+mn-lt"/>
          <a:ea typeface="+mn-ea"/>
          <a:cs typeface="+mn-cs"/>
        </a:defRPr>
      </a:lvl1pPr>
      <a:lvl2pPr marL="488207" indent="-187772" algn="l" defTabSz="600869" rtl="0" eaLnBrk="1" latinLnBrk="0" hangingPunct="1">
        <a:spcBef>
          <a:spcPct val="20000"/>
        </a:spcBef>
        <a:buFont typeface="Arial" pitchFamily="34" charset="0"/>
        <a:buChar char="–"/>
        <a:defRPr sz="1875" kern="1200">
          <a:solidFill>
            <a:schemeClr val="tx1"/>
          </a:solidFill>
          <a:latin typeface="+mn-lt"/>
          <a:ea typeface="+mn-ea"/>
          <a:cs typeface="+mn-cs"/>
        </a:defRPr>
      </a:lvl2pPr>
      <a:lvl3pPr marL="751086" indent="-150218" algn="l" defTabSz="600869" rtl="0" eaLnBrk="1" latinLnBrk="0" hangingPunct="1">
        <a:spcBef>
          <a:spcPct val="20000"/>
        </a:spcBef>
        <a:buFont typeface="Arial" pitchFamily="34" charset="0"/>
        <a:buChar char="•"/>
        <a:defRPr sz="1575" kern="1200">
          <a:solidFill>
            <a:schemeClr val="tx1"/>
          </a:solidFill>
          <a:latin typeface="+mn-lt"/>
          <a:ea typeface="+mn-ea"/>
          <a:cs typeface="+mn-cs"/>
        </a:defRPr>
      </a:lvl3pPr>
      <a:lvl4pPr marL="1051521" indent="-150218" algn="l" defTabSz="600869" rtl="0" eaLnBrk="1" latinLnBrk="0" hangingPunct="1">
        <a:spcBef>
          <a:spcPct val="20000"/>
        </a:spcBef>
        <a:buFont typeface="Arial" pitchFamily="34" charset="0"/>
        <a:buChar char="–"/>
        <a:defRPr sz="1350" kern="1200">
          <a:solidFill>
            <a:schemeClr val="tx1"/>
          </a:solidFill>
          <a:latin typeface="+mn-lt"/>
          <a:ea typeface="+mn-ea"/>
          <a:cs typeface="+mn-cs"/>
        </a:defRPr>
      </a:lvl4pPr>
      <a:lvl5pPr marL="1351956" indent="-150218" algn="l" defTabSz="600869" rtl="0" eaLnBrk="1" latinLnBrk="0" hangingPunct="1">
        <a:spcBef>
          <a:spcPct val="20000"/>
        </a:spcBef>
        <a:buFont typeface="Arial" pitchFamily="34" charset="0"/>
        <a:buChar char="»"/>
        <a:defRPr sz="1350" kern="1200">
          <a:solidFill>
            <a:schemeClr val="tx1"/>
          </a:solidFill>
          <a:latin typeface="+mn-lt"/>
          <a:ea typeface="+mn-ea"/>
          <a:cs typeface="+mn-cs"/>
        </a:defRPr>
      </a:lvl5pPr>
      <a:lvl6pPr marL="1652390" indent="-150218" algn="l" defTabSz="600869" rtl="0" eaLnBrk="1" latinLnBrk="0" hangingPunct="1">
        <a:spcBef>
          <a:spcPct val="20000"/>
        </a:spcBef>
        <a:buFont typeface="Arial" pitchFamily="34" charset="0"/>
        <a:buChar char="•"/>
        <a:defRPr sz="1350" kern="1200">
          <a:solidFill>
            <a:schemeClr val="tx1"/>
          </a:solidFill>
          <a:latin typeface="+mn-lt"/>
          <a:ea typeface="+mn-ea"/>
          <a:cs typeface="+mn-cs"/>
        </a:defRPr>
      </a:lvl6pPr>
      <a:lvl7pPr marL="1952825" indent="-150218" algn="l" defTabSz="600869" rtl="0" eaLnBrk="1" latinLnBrk="0" hangingPunct="1">
        <a:spcBef>
          <a:spcPct val="20000"/>
        </a:spcBef>
        <a:buFont typeface="Arial" pitchFamily="34" charset="0"/>
        <a:buChar char="•"/>
        <a:defRPr sz="1350" kern="1200">
          <a:solidFill>
            <a:schemeClr val="tx1"/>
          </a:solidFill>
          <a:latin typeface="+mn-lt"/>
          <a:ea typeface="+mn-ea"/>
          <a:cs typeface="+mn-cs"/>
        </a:defRPr>
      </a:lvl7pPr>
      <a:lvl8pPr marL="2253260" indent="-150218" algn="l" defTabSz="600869" rtl="0" eaLnBrk="1" latinLnBrk="0" hangingPunct="1">
        <a:spcBef>
          <a:spcPct val="20000"/>
        </a:spcBef>
        <a:buFont typeface="Arial" pitchFamily="34" charset="0"/>
        <a:buChar char="•"/>
        <a:defRPr sz="1350" kern="1200">
          <a:solidFill>
            <a:schemeClr val="tx1"/>
          </a:solidFill>
          <a:latin typeface="+mn-lt"/>
          <a:ea typeface="+mn-ea"/>
          <a:cs typeface="+mn-cs"/>
        </a:defRPr>
      </a:lvl8pPr>
      <a:lvl9pPr marL="2553695" indent="-150218" algn="l" defTabSz="600869" rtl="0" eaLnBrk="1" latinLnBrk="0" hangingPunct="1">
        <a:spcBef>
          <a:spcPct val="20000"/>
        </a:spcBef>
        <a:buFont typeface="Arial" pitchFamily="34" charset="0"/>
        <a:buChar char="•"/>
        <a:defRPr sz="1350" kern="1200">
          <a:solidFill>
            <a:schemeClr val="tx1"/>
          </a:solidFill>
          <a:latin typeface="+mn-lt"/>
          <a:ea typeface="+mn-ea"/>
          <a:cs typeface="+mn-cs"/>
        </a:defRPr>
      </a:lvl9pPr>
    </p:bodyStyle>
    <p:otherStyle>
      <a:defPPr>
        <a:defRPr lang="pl-PL"/>
      </a:defPPr>
      <a:lvl1pPr marL="0" algn="l" defTabSz="600869" rtl="0" eaLnBrk="1" latinLnBrk="0" hangingPunct="1">
        <a:defRPr sz="1200" kern="1200">
          <a:solidFill>
            <a:schemeClr val="tx1"/>
          </a:solidFill>
          <a:latin typeface="+mn-lt"/>
          <a:ea typeface="+mn-ea"/>
          <a:cs typeface="+mn-cs"/>
        </a:defRPr>
      </a:lvl1pPr>
      <a:lvl2pPr marL="300433" algn="l" defTabSz="600869" rtl="0" eaLnBrk="1" latinLnBrk="0" hangingPunct="1">
        <a:defRPr sz="1200" kern="1200">
          <a:solidFill>
            <a:schemeClr val="tx1"/>
          </a:solidFill>
          <a:latin typeface="+mn-lt"/>
          <a:ea typeface="+mn-ea"/>
          <a:cs typeface="+mn-cs"/>
        </a:defRPr>
      </a:lvl2pPr>
      <a:lvl3pPr marL="600869" algn="l" defTabSz="600869" rtl="0" eaLnBrk="1" latinLnBrk="0" hangingPunct="1">
        <a:defRPr sz="1200" kern="1200">
          <a:solidFill>
            <a:schemeClr val="tx1"/>
          </a:solidFill>
          <a:latin typeface="+mn-lt"/>
          <a:ea typeface="+mn-ea"/>
          <a:cs typeface="+mn-cs"/>
        </a:defRPr>
      </a:lvl3pPr>
      <a:lvl4pPr marL="901304" algn="l" defTabSz="600869" rtl="0" eaLnBrk="1" latinLnBrk="0" hangingPunct="1">
        <a:defRPr sz="1200" kern="1200">
          <a:solidFill>
            <a:schemeClr val="tx1"/>
          </a:solidFill>
          <a:latin typeface="+mn-lt"/>
          <a:ea typeface="+mn-ea"/>
          <a:cs typeface="+mn-cs"/>
        </a:defRPr>
      </a:lvl4pPr>
      <a:lvl5pPr marL="1201738" algn="l" defTabSz="600869" rtl="0" eaLnBrk="1" latinLnBrk="0" hangingPunct="1">
        <a:defRPr sz="1200" kern="1200">
          <a:solidFill>
            <a:schemeClr val="tx1"/>
          </a:solidFill>
          <a:latin typeface="+mn-lt"/>
          <a:ea typeface="+mn-ea"/>
          <a:cs typeface="+mn-cs"/>
        </a:defRPr>
      </a:lvl5pPr>
      <a:lvl6pPr marL="1502173" algn="l" defTabSz="600869" rtl="0" eaLnBrk="1" latinLnBrk="0" hangingPunct="1">
        <a:defRPr sz="1200" kern="1200">
          <a:solidFill>
            <a:schemeClr val="tx1"/>
          </a:solidFill>
          <a:latin typeface="+mn-lt"/>
          <a:ea typeface="+mn-ea"/>
          <a:cs typeface="+mn-cs"/>
        </a:defRPr>
      </a:lvl6pPr>
      <a:lvl7pPr marL="1802607" algn="l" defTabSz="600869" rtl="0" eaLnBrk="1" latinLnBrk="0" hangingPunct="1">
        <a:defRPr sz="1200" kern="1200">
          <a:solidFill>
            <a:schemeClr val="tx1"/>
          </a:solidFill>
          <a:latin typeface="+mn-lt"/>
          <a:ea typeface="+mn-ea"/>
          <a:cs typeface="+mn-cs"/>
        </a:defRPr>
      </a:lvl7pPr>
      <a:lvl8pPr marL="2103043" algn="l" defTabSz="600869" rtl="0" eaLnBrk="1" latinLnBrk="0" hangingPunct="1">
        <a:defRPr sz="1200" kern="1200">
          <a:solidFill>
            <a:schemeClr val="tx1"/>
          </a:solidFill>
          <a:latin typeface="+mn-lt"/>
          <a:ea typeface="+mn-ea"/>
          <a:cs typeface="+mn-cs"/>
        </a:defRPr>
      </a:lvl8pPr>
      <a:lvl9pPr marL="2403477" algn="l" defTabSz="600869"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9.xml"/><Relationship Id="rId7" Type="http://schemas.openxmlformats.org/officeDocument/2006/relationships/image" Target="../media/image3.png"/><Relationship Id="rId2" Type="http://schemas.openxmlformats.org/officeDocument/2006/relationships/diagramData" Target="../diagrams/data9.xml"/><Relationship Id="rId1" Type="http://schemas.openxmlformats.org/officeDocument/2006/relationships/slideLayout" Target="../slideLayouts/slideLayout1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5.png"/><Relationship Id="rId2" Type="http://schemas.openxmlformats.org/officeDocument/2006/relationships/diagramData" Target="../diagrams/data12.xml"/><Relationship Id="rId1" Type="http://schemas.openxmlformats.org/officeDocument/2006/relationships/slideLayout" Target="../slideLayouts/slideLayout1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4.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4.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4.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4.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14.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14.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14.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14.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14.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14.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14.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14.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14.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14.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14.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14.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14.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14.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14.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14.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14.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14.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14.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14.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14.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636" y="1413888"/>
            <a:ext cx="7772739" cy="1470394"/>
          </a:xfrm>
        </p:spPr>
        <p:txBody>
          <a:bodyPr/>
          <a:lstStyle/>
          <a:p>
            <a:r>
              <a:rPr lang="pl-PL" sz="2400" b="1" dirty="0" smtClean="0"/>
              <a:t>KRYTERIA WYBORU PROJEKTÓW W TRYBIE KONKURSOWYM I POZAKONKURSOWYM                             W </a:t>
            </a:r>
            <a:r>
              <a:rPr lang="pl-PL" sz="2400" b="1" dirty="0"/>
              <a:t>RAMACH OSI </a:t>
            </a:r>
            <a:r>
              <a:rPr lang="pl-PL" sz="2400" b="1" dirty="0" smtClean="0"/>
              <a:t>PRIORYTETOWEJ I </a:t>
            </a:r>
            <a:r>
              <a:rPr lang="pl-PL" sz="2400" b="1" dirty="0"/>
              <a:t>KONKURENCYJNA I INNOWACYJNA GOSPODARKA</a:t>
            </a:r>
          </a:p>
        </p:txBody>
      </p:sp>
      <p:sp>
        <p:nvSpPr>
          <p:cNvPr id="3" name="Podtytuł 2"/>
          <p:cNvSpPr>
            <a:spLocks noGrp="1"/>
          </p:cNvSpPr>
          <p:nvPr>
            <p:ph type="subTitle" idx="1"/>
          </p:nvPr>
        </p:nvSpPr>
        <p:spPr>
          <a:xfrm>
            <a:off x="1371265" y="3356719"/>
            <a:ext cx="6401479" cy="1752664"/>
          </a:xfrm>
        </p:spPr>
        <p:txBody>
          <a:bodyPr/>
          <a:lstStyle/>
          <a:p>
            <a:pPr indent="-514350"/>
            <a:r>
              <a:rPr lang="pl-PL" sz="1600" b="1" dirty="0"/>
              <a:t>Agnieszka </a:t>
            </a:r>
            <a:r>
              <a:rPr lang="pl-PL" sz="1600" b="1" dirty="0" err="1"/>
              <a:t>Czuchra</a:t>
            </a:r>
            <a:endParaRPr lang="pl-PL" sz="1600" b="1" dirty="0"/>
          </a:p>
          <a:p>
            <a:pPr indent="-514350"/>
            <a:r>
              <a:rPr lang="pl-PL" sz="1600" b="1" i="1" dirty="0"/>
              <a:t>Zastępca Dyrektora</a:t>
            </a:r>
          </a:p>
          <a:p>
            <a:pPr indent="-514350"/>
            <a:r>
              <a:rPr lang="pl-PL" sz="1600" b="1" i="1" dirty="0"/>
              <a:t>Departamentu Wspierania Przedsiębiorczości</a:t>
            </a:r>
          </a:p>
          <a:p>
            <a:pPr indent="-514350"/>
            <a:endParaRPr lang="pl-PL" sz="1600" b="1" dirty="0" smtClean="0"/>
          </a:p>
          <a:p>
            <a:pPr indent="-514350"/>
            <a:endParaRPr lang="pl-PL" sz="1600" b="1" dirty="0"/>
          </a:p>
          <a:p>
            <a:pPr indent="-514350"/>
            <a:r>
              <a:rPr lang="pl-PL" sz="1400" b="1" dirty="0"/>
              <a:t>Urząd Marszałkowski Województwa Podkarpackiego</a:t>
            </a:r>
          </a:p>
          <a:p>
            <a:pPr indent="-514350"/>
            <a:r>
              <a:rPr lang="pl-PL" sz="1400" b="1" dirty="0"/>
              <a:t>Rzeszów, </a:t>
            </a:r>
            <a:r>
              <a:rPr lang="pl-PL" sz="1400" b="1" dirty="0" smtClean="0"/>
              <a:t>12 luty 2016 </a:t>
            </a:r>
            <a:r>
              <a:rPr lang="pl-PL" sz="1400" b="1" dirty="0"/>
              <a:t>r.</a:t>
            </a:r>
          </a:p>
          <a:p>
            <a:endParaRPr lang="pl-PL" dirty="0"/>
          </a:p>
        </p:txBody>
      </p:sp>
    </p:spTree>
    <p:extLst>
      <p:ext uri="{BB962C8B-B14F-4D97-AF65-F5344CB8AC3E}">
        <p14:creationId xmlns:p14="http://schemas.microsoft.com/office/powerpoint/2010/main" xmlns="" val="2976434791"/>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134310"/>
            <a:ext cx="7668197" cy="1129079"/>
          </a:xfrm>
        </p:spPr>
        <p:txBody>
          <a:bodyPr/>
          <a:lstStyle/>
          <a:p>
            <a:r>
              <a:rPr lang="pl-PL" sz="2000" b="1" dirty="0"/>
              <a:t>Kryteria </a:t>
            </a:r>
            <a:r>
              <a:rPr lang="pl-PL" sz="2000" b="1" dirty="0" smtClean="0"/>
              <a:t>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828338356"/>
              </p:ext>
            </p:extLst>
          </p:nvPr>
        </p:nvGraphicFramePr>
        <p:xfrm>
          <a:off x="735585" y="782198"/>
          <a:ext cx="7667625" cy="5486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5967314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993600526"/>
              </p:ext>
            </p:extLst>
          </p:nvPr>
        </p:nvGraphicFramePr>
        <p:xfrm>
          <a:off x="790097" y="229792"/>
          <a:ext cx="7667625" cy="6325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195262" y="2520190"/>
            <a:ext cx="1847619" cy="342857"/>
          </a:xfrm>
          <a:prstGeom prst="rect">
            <a:avLst/>
          </a:prstGeom>
        </p:spPr>
      </p:pic>
      <p:pic>
        <p:nvPicPr>
          <p:cNvPr id="6" name="Obraz 5"/>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195262" y="3749240"/>
            <a:ext cx="2009524" cy="342857"/>
          </a:xfrm>
          <a:prstGeom prst="rect">
            <a:avLst/>
          </a:prstGeom>
        </p:spPr>
      </p:pic>
    </p:spTree>
    <p:extLst>
      <p:ext uri="{BB962C8B-B14F-4D97-AF65-F5344CB8AC3E}">
        <p14:creationId xmlns:p14="http://schemas.microsoft.com/office/powerpoint/2010/main" xmlns="" val="150940814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237013"/>
            <a:ext cx="7668197" cy="1129079"/>
          </a:xfrm>
        </p:spPr>
        <p:txBody>
          <a:bodyPr/>
          <a:lstStyle/>
          <a:p>
            <a:r>
              <a:rPr lang="pl-PL" sz="2000" b="1" dirty="0"/>
              <a:t>Kryteria </a:t>
            </a:r>
            <a:r>
              <a:rPr lang="pl-PL" sz="2000" b="1" dirty="0" smtClean="0"/>
              <a:t>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152727930"/>
              </p:ext>
            </p:extLst>
          </p:nvPr>
        </p:nvGraphicFramePr>
        <p:xfrm>
          <a:off x="735013" y="1366092"/>
          <a:ext cx="7667625" cy="4499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7396895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a:t>
            </a:r>
            <a:r>
              <a:rPr lang="pl-PL" sz="2000" b="1" dirty="0" smtClean="0"/>
              <a:t>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28546507"/>
              </p:ext>
            </p:extLst>
          </p:nvPr>
        </p:nvGraphicFramePr>
        <p:xfrm>
          <a:off x="735013" y="1778000"/>
          <a:ext cx="7667625" cy="4087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9224184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726" y="90243"/>
            <a:ext cx="7668197" cy="1129079"/>
          </a:xfrm>
        </p:spPr>
        <p:txBody>
          <a:bodyPr/>
          <a:lstStyle/>
          <a:p>
            <a:r>
              <a:rPr lang="pl-PL" sz="2000" b="1" dirty="0"/>
              <a:t>Kryteria </a:t>
            </a:r>
            <a:r>
              <a:rPr lang="pl-PL" sz="2000" b="1" dirty="0" smtClean="0"/>
              <a:t>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452804657"/>
              </p:ext>
            </p:extLst>
          </p:nvPr>
        </p:nvGraphicFramePr>
        <p:xfrm>
          <a:off x="735298" y="1066930"/>
          <a:ext cx="7667625" cy="5188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az 4"/>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020947" y="3413788"/>
            <a:ext cx="1342857" cy="323810"/>
          </a:xfrm>
          <a:prstGeom prst="rect">
            <a:avLst/>
          </a:prstGeom>
        </p:spPr>
      </p:pic>
    </p:spTree>
    <p:extLst>
      <p:ext uri="{BB962C8B-B14F-4D97-AF65-F5344CB8AC3E}">
        <p14:creationId xmlns:p14="http://schemas.microsoft.com/office/powerpoint/2010/main" xmlns="" val="1276222804"/>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0"/>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324654066"/>
              </p:ext>
            </p:extLst>
          </p:nvPr>
        </p:nvGraphicFramePr>
        <p:xfrm>
          <a:off x="735013" y="649995"/>
          <a:ext cx="7667625" cy="5894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4950791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82407" y="2636949"/>
            <a:ext cx="7668197" cy="1129079"/>
          </a:xfrm>
        </p:spPr>
        <p:txBody>
          <a:bodyPr/>
          <a:lstStyle/>
          <a:p>
            <a:pPr algn="l"/>
            <a:r>
              <a:rPr lang="pl-PL" sz="3200" b="1" dirty="0" smtClean="0"/>
              <a:t>TRYB KONKURSOWY</a:t>
            </a:r>
            <a:endParaRPr lang="pl-PL" sz="3200" b="1" dirty="0"/>
          </a:p>
        </p:txBody>
      </p:sp>
      <p:sp>
        <p:nvSpPr>
          <p:cNvPr id="3" name="Symbol zastępczy tekstu 2"/>
          <p:cNvSpPr>
            <a:spLocks noGrp="1"/>
          </p:cNvSpPr>
          <p:nvPr>
            <p:ph type="body" idx="4294967295"/>
          </p:nvPr>
        </p:nvSpPr>
        <p:spPr>
          <a:xfrm>
            <a:off x="682407" y="3766028"/>
            <a:ext cx="7772400" cy="1500187"/>
          </a:xfrm>
        </p:spPr>
        <p:txBody>
          <a:bodyPr/>
          <a:lstStyle/>
          <a:p>
            <a:pPr marL="0" indent="0">
              <a:buNone/>
            </a:pPr>
            <a:r>
              <a:rPr lang="pl-PL" sz="2800" b="1" dirty="0" smtClean="0"/>
              <a:t>DZIAŁANIE </a:t>
            </a:r>
            <a:r>
              <a:rPr lang="pl-PL" sz="2800" b="1" dirty="0"/>
              <a:t>1.2 BADANIA PRZEMYSŁOWE, PRACE ROZWOJOWE ORAZ ICH </a:t>
            </a:r>
            <a:r>
              <a:rPr lang="pl-PL" sz="2800" b="1" dirty="0" smtClean="0"/>
              <a:t>WDROŻENIA</a:t>
            </a:r>
          </a:p>
          <a:p>
            <a:pPr marL="0" indent="0">
              <a:buNone/>
            </a:pPr>
            <a:r>
              <a:rPr lang="pl-PL" sz="2800" b="1" dirty="0"/>
              <a:t>TYP PROJEKTU 2 PRACE B + R</a:t>
            </a:r>
          </a:p>
        </p:txBody>
      </p:sp>
    </p:spTree>
    <p:extLst>
      <p:ext uri="{BB962C8B-B14F-4D97-AF65-F5344CB8AC3E}">
        <p14:creationId xmlns:p14="http://schemas.microsoft.com/office/powerpoint/2010/main" xmlns="" val="4013539634"/>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431766"/>
            <a:ext cx="7668197" cy="1129079"/>
          </a:xfrm>
        </p:spPr>
        <p:txBody>
          <a:bodyPr/>
          <a:lstStyle/>
          <a:p>
            <a:r>
              <a:rPr lang="pl-PL" sz="2000" b="1" dirty="0"/>
              <a:t>Kryteria formalne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33948711"/>
              </p:ext>
            </p:extLst>
          </p:nvPr>
        </p:nvGraphicFramePr>
        <p:xfrm>
          <a:off x="735013" y="1560845"/>
          <a:ext cx="7667625" cy="4087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17979896"/>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101260"/>
            <a:ext cx="7668197" cy="1129079"/>
          </a:xfrm>
        </p:spPr>
        <p:txBody>
          <a:bodyPr/>
          <a:lstStyle/>
          <a:p>
            <a:r>
              <a:rPr lang="pl-PL" sz="2000" b="1" dirty="0"/>
              <a:t>Kryteria formalne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640879265"/>
              </p:ext>
            </p:extLst>
          </p:nvPr>
        </p:nvGraphicFramePr>
        <p:xfrm>
          <a:off x="735013" y="1230339"/>
          <a:ext cx="7667625" cy="4641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15876962"/>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203663"/>
            <a:ext cx="7668197" cy="1129079"/>
          </a:xfrm>
        </p:spPr>
        <p:txBody>
          <a:bodyPr/>
          <a:lstStyle/>
          <a:p>
            <a:r>
              <a:rPr lang="pl-PL" sz="2000" b="1" dirty="0"/>
              <a:t>Kryteria merytoryczne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441714528"/>
              </p:ext>
            </p:extLst>
          </p:nvPr>
        </p:nvGraphicFramePr>
        <p:xfrm>
          <a:off x="735013" y="561860"/>
          <a:ext cx="7667625" cy="6296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58705514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4198266439"/>
              </p:ext>
            </p:extLst>
          </p:nvPr>
        </p:nvGraphicFramePr>
        <p:xfrm>
          <a:off x="308473" y="1134737"/>
          <a:ext cx="8725358" cy="4847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70070354"/>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509" y="-231354"/>
            <a:ext cx="7668197" cy="1129079"/>
          </a:xfrm>
        </p:spPr>
        <p:txBody>
          <a:bodyPr/>
          <a:lstStyle/>
          <a:p>
            <a:r>
              <a:rPr lang="pl-PL" sz="2000" b="1" dirty="0"/>
              <a:t>Kryteria merytoryczne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776229608"/>
              </p:ext>
            </p:extLst>
          </p:nvPr>
        </p:nvGraphicFramePr>
        <p:xfrm>
          <a:off x="735081" y="495759"/>
          <a:ext cx="7667625" cy="60041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1901224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merytoryczne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559535129"/>
              </p:ext>
            </p:extLst>
          </p:nvPr>
        </p:nvGraphicFramePr>
        <p:xfrm>
          <a:off x="735013" y="1388126"/>
          <a:ext cx="7667625" cy="4477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9001406"/>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0"/>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39353368"/>
              </p:ext>
            </p:extLst>
          </p:nvPr>
        </p:nvGraphicFramePr>
        <p:xfrm>
          <a:off x="735013" y="1129080"/>
          <a:ext cx="7667625" cy="4736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62085859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0"/>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102830031"/>
              </p:ext>
            </p:extLst>
          </p:nvPr>
        </p:nvGraphicFramePr>
        <p:xfrm>
          <a:off x="735013" y="738130"/>
          <a:ext cx="7667625" cy="58389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79950445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904211143"/>
              </p:ext>
            </p:extLst>
          </p:nvPr>
        </p:nvGraphicFramePr>
        <p:xfrm>
          <a:off x="745526" y="1175255"/>
          <a:ext cx="7667625" cy="3750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9723345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253388"/>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241285385"/>
              </p:ext>
            </p:extLst>
          </p:nvPr>
        </p:nvGraphicFramePr>
        <p:xfrm>
          <a:off x="735013" y="319489"/>
          <a:ext cx="7667625" cy="6185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374766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0"/>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787518120"/>
              </p:ext>
            </p:extLst>
          </p:nvPr>
        </p:nvGraphicFramePr>
        <p:xfrm>
          <a:off x="735013" y="760164"/>
          <a:ext cx="7667625" cy="5105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74136186"/>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0"/>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538129965"/>
              </p:ext>
            </p:extLst>
          </p:nvPr>
        </p:nvGraphicFramePr>
        <p:xfrm>
          <a:off x="735013" y="815248"/>
          <a:ext cx="7667625" cy="5409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3091051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82407" y="2636949"/>
            <a:ext cx="7668197" cy="1129079"/>
          </a:xfrm>
        </p:spPr>
        <p:txBody>
          <a:bodyPr/>
          <a:lstStyle/>
          <a:p>
            <a:pPr algn="l"/>
            <a:r>
              <a:rPr lang="pl-PL" sz="3200" b="1" dirty="0" smtClean="0"/>
              <a:t>TRYB KONKURSOWY</a:t>
            </a:r>
            <a:endParaRPr lang="pl-PL" sz="3200" b="1" dirty="0"/>
          </a:p>
        </p:txBody>
      </p:sp>
      <p:sp>
        <p:nvSpPr>
          <p:cNvPr id="3" name="Symbol zastępczy tekstu 2"/>
          <p:cNvSpPr>
            <a:spLocks noGrp="1"/>
          </p:cNvSpPr>
          <p:nvPr>
            <p:ph type="body" idx="4294967295"/>
          </p:nvPr>
        </p:nvSpPr>
        <p:spPr>
          <a:xfrm>
            <a:off x="682407" y="3766028"/>
            <a:ext cx="7772400" cy="1500187"/>
          </a:xfrm>
        </p:spPr>
        <p:txBody>
          <a:bodyPr/>
          <a:lstStyle/>
          <a:p>
            <a:pPr marL="0" indent="0">
              <a:buNone/>
            </a:pPr>
            <a:r>
              <a:rPr lang="pl-PL" sz="2800" b="1" dirty="0" smtClean="0"/>
              <a:t>DZIAŁANIE </a:t>
            </a:r>
            <a:r>
              <a:rPr lang="pl-PL" sz="2800" b="1" dirty="0"/>
              <a:t>1.2 BADANIA PRZEMYSŁOWE, PRACE ROZWOJOWE ORAZ ICH </a:t>
            </a:r>
            <a:r>
              <a:rPr lang="pl-PL" sz="2800" b="1" dirty="0" smtClean="0"/>
              <a:t>WDROŻENIA</a:t>
            </a:r>
          </a:p>
          <a:p>
            <a:pPr marL="0" indent="0">
              <a:buNone/>
            </a:pPr>
            <a:r>
              <a:rPr lang="pl-PL" sz="2800" b="1" dirty="0"/>
              <a:t>TYP PROJEKTU </a:t>
            </a:r>
            <a:r>
              <a:rPr lang="pl-PL" sz="2800" b="1" dirty="0" smtClean="0"/>
              <a:t>3 </a:t>
            </a:r>
            <a:r>
              <a:rPr lang="pl-PL" sz="2800" b="1" dirty="0"/>
              <a:t>INFRASTRUKTURA B + R</a:t>
            </a:r>
          </a:p>
        </p:txBody>
      </p:sp>
    </p:spTree>
    <p:extLst>
      <p:ext uri="{BB962C8B-B14F-4D97-AF65-F5344CB8AC3E}">
        <p14:creationId xmlns:p14="http://schemas.microsoft.com/office/powerpoint/2010/main" xmlns="" val="3836345389"/>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0"/>
            <a:ext cx="7668197" cy="1129079"/>
          </a:xfrm>
        </p:spPr>
        <p:txBody>
          <a:bodyPr/>
          <a:lstStyle/>
          <a:p>
            <a:r>
              <a:rPr lang="pl-PL" sz="2000" b="1" dirty="0"/>
              <a:t>Kryteria formalne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298507260"/>
              </p:ext>
            </p:extLst>
          </p:nvPr>
        </p:nvGraphicFramePr>
        <p:xfrm>
          <a:off x="735013" y="594911"/>
          <a:ext cx="7667625" cy="5905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5112581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82407" y="2636949"/>
            <a:ext cx="7668197" cy="1129079"/>
          </a:xfrm>
        </p:spPr>
        <p:txBody>
          <a:bodyPr/>
          <a:lstStyle/>
          <a:p>
            <a:pPr algn="l"/>
            <a:r>
              <a:rPr lang="pl-PL" sz="3200" b="1" dirty="0" smtClean="0"/>
              <a:t>TRYB KONKURSOWY</a:t>
            </a:r>
            <a:endParaRPr lang="pl-PL" sz="3200" b="1" dirty="0"/>
          </a:p>
        </p:txBody>
      </p:sp>
      <p:sp>
        <p:nvSpPr>
          <p:cNvPr id="3" name="Symbol zastępczy tekstu 2"/>
          <p:cNvSpPr>
            <a:spLocks noGrp="1"/>
          </p:cNvSpPr>
          <p:nvPr>
            <p:ph type="body" idx="4294967295"/>
          </p:nvPr>
        </p:nvSpPr>
        <p:spPr>
          <a:xfrm>
            <a:off x="682407" y="3766028"/>
            <a:ext cx="7772400" cy="1500187"/>
          </a:xfrm>
        </p:spPr>
        <p:txBody>
          <a:bodyPr/>
          <a:lstStyle/>
          <a:p>
            <a:pPr marL="0" indent="0">
              <a:buNone/>
            </a:pPr>
            <a:r>
              <a:rPr lang="pl-PL" sz="2800" b="1" dirty="0"/>
              <a:t>DZIAŁANIE 1.1 WSPARCIE INFRASTRUKTURY B+R JEDNOSTEK </a:t>
            </a:r>
            <a:r>
              <a:rPr lang="pl-PL" sz="2800" b="1" dirty="0" smtClean="0"/>
              <a:t>NAUKOWYCH</a:t>
            </a:r>
            <a:endParaRPr lang="pl-PL" sz="2800" dirty="0"/>
          </a:p>
        </p:txBody>
      </p:sp>
    </p:spTree>
    <p:extLst>
      <p:ext uri="{BB962C8B-B14F-4D97-AF65-F5344CB8AC3E}">
        <p14:creationId xmlns:p14="http://schemas.microsoft.com/office/powerpoint/2010/main" xmlns="" val="2157023402"/>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0"/>
            <a:ext cx="7668197" cy="1129079"/>
          </a:xfrm>
        </p:spPr>
        <p:txBody>
          <a:bodyPr/>
          <a:lstStyle/>
          <a:p>
            <a:r>
              <a:rPr lang="pl-PL" sz="2000" b="1" dirty="0"/>
              <a:t>Kryteria merytoryczne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482882691"/>
              </p:ext>
            </p:extLst>
          </p:nvPr>
        </p:nvGraphicFramePr>
        <p:xfrm>
          <a:off x="735013" y="738130"/>
          <a:ext cx="7667625" cy="5541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26003920"/>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0"/>
            <a:ext cx="7668197" cy="1129079"/>
          </a:xfrm>
        </p:spPr>
        <p:txBody>
          <a:bodyPr/>
          <a:lstStyle/>
          <a:p>
            <a:r>
              <a:rPr lang="pl-PL" sz="2000" b="1" dirty="0"/>
              <a:t>Kryteria merytoryczne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800629607"/>
              </p:ext>
            </p:extLst>
          </p:nvPr>
        </p:nvGraphicFramePr>
        <p:xfrm>
          <a:off x="735013" y="738131"/>
          <a:ext cx="7667625" cy="5618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64477796"/>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108061"/>
            <a:ext cx="7668197" cy="1129079"/>
          </a:xfrm>
        </p:spPr>
        <p:txBody>
          <a:bodyPr/>
          <a:lstStyle/>
          <a:p>
            <a:r>
              <a:rPr lang="pl-PL" sz="2000" b="1" dirty="0"/>
              <a:t>Kryteria merytoryczne </a:t>
            </a:r>
            <a:r>
              <a:rPr lang="pl-PL" sz="2000" b="1" dirty="0" smtClean="0"/>
              <a:t>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486078392"/>
              </p:ext>
            </p:extLst>
          </p:nvPr>
        </p:nvGraphicFramePr>
        <p:xfrm>
          <a:off x="735013" y="716096"/>
          <a:ext cx="7667625" cy="5761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21517369"/>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900598049"/>
              </p:ext>
            </p:extLst>
          </p:nvPr>
        </p:nvGraphicFramePr>
        <p:xfrm>
          <a:off x="712980" y="1315291"/>
          <a:ext cx="7667625" cy="4087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24997709"/>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325149"/>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157241755"/>
              </p:ext>
            </p:extLst>
          </p:nvPr>
        </p:nvGraphicFramePr>
        <p:xfrm>
          <a:off x="735013" y="1454228"/>
          <a:ext cx="7667625" cy="4411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302114527"/>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325149"/>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530233047"/>
              </p:ext>
            </p:extLst>
          </p:nvPr>
        </p:nvGraphicFramePr>
        <p:xfrm>
          <a:off x="735013" y="1454228"/>
          <a:ext cx="7667625" cy="4411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3353193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365665"/>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333177453"/>
              </p:ext>
            </p:extLst>
          </p:nvPr>
        </p:nvGraphicFramePr>
        <p:xfrm>
          <a:off x="735013" y="1410160"/>
          <a:ext cx="7667625" cy="4455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42420955"/>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292097"/>
            <a:ext cx="7668197" cy="1129079"/>
          </a:xfrm>
        </p:spPr>
        <p:txBody>
          <a:bodyPr/>
          <a:lstStyle/>
          <a:p>
            <a:r>
              <a:rPr lang="pl-PL" sz="2000" b="1" dirty="0"/>
              <a:t>Kryteria merytoryczne jakościowe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975365285"/>
              </p:ext>
            </p:extLst>
          </p:nvPr>
        </p:nvGraphicFramePr>
        <p:xfrm>
          <a:off x="735013" y="1421176"/>
          <a:ext cx="7667625" cy="4444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31812091"/>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734508" y="1579331"/>
            <a:ext cx="7668197" cy="1129079"/>
          </a:xfrm>
        </p:spPr>
        <p:txBody>
          <a:bodyPr/>
          <a:lstStyle/>
          <a:p>
            <a:pPr algn="l"/>
            <a:r>
              <a:rPr lang="pl-PL" sz="3200" b="1" dirty="0" smtClean="0"/>
              <a:t>TRYB POZAKONKURSOWY</a:t>
            </a:r>
            <a:endParaRPr lang="pl-PL" sz="3200" b="1" dirty="0"/>
          </a:p>
        </p:txBody>
      </p:sp>
      <p:sp>
        <p:nvSpPr>
          <p:cNvPr id="3" name="Symbol zastępczy tekstu 2"/>
          <p:cNvSpPr>
            <a:spLocks noGrp="1"/>
          </p:cNvSpPr>
          <p:nvPr>
            <p:ph type="body" idx="4294967295"/>
          </p:nvPr>
        </p:nvSpPr>
        <p:spPr>
          <a:xfrm>
            <a:off x="734508" y="3171118"/>
            <a:ext cx="7772400" cy="1500187"/>
          </a:xfrm>
        </p:spPr>
        <p:txBody>
          <a:bodyPr/>
          <a:lstStyle/>
          <a:p>
            <a:pPr marL="0" indent="0">
              <a:buNone/>
            </a:pPr>
            <a:r>
              <a:rPr lang="pl-PL" sz="2400" b="1" dirty="0" smtClean="0"/>
              <a:t>DZIAŁANIE </a:t>
            </a:r>
            <a:r>
              <a:rPr lang="pl-PL" sz="2400" b="1" dirty="0"/>
              <a:t>1.2 BADANIA PRZEMYSŁOWE, PRACE ROZWOJOWE ORAZ ICH </a:t>
            </a:r>
            <a:r>
              <a:rPr lang="pl-PL" sz="2400" b="1" dirty="0" smtClean="0"/>
              <a:t>WDROŻENIA</a:t>
            </a:r>
          </a:p>
          <a:p>
            <a:pPr marL="0" indent="0">
              <a:buNone/>
            </a:pPr>
            <a:r>
              <a:rPr lang="pl-PL" sz="2400" b="1" dirty="0"/>
              <a:t>TYP PROJEKTU </a:t>
            </a:r>
            <a:r>
              <a:rPr lang="pl-PL" sz="2400" b="1" dirty="0" smtClean="0"/>
              <a:t>4 POTENCJAŁ RIS</a:t>
            </a:r>
          </a:p>
          <a:p>
            <a:pPr marL="0" indent="0">
              <a:buNone/>
            </a:pPr>
            <a:r>
              <a:rPr lang="pl-PL" sz="2400" b="1" dirty="0" smtClean="0"/>
              <a:t>DZIAŁANIE 1.3 PROMOWANIE PRZEDSIĘBIORCZOŚCI</a:t>
            </a:r>
          </a:p>
          <a:p>
            <a:pPr marL="0" indent="0">
              <a:buNone/>
            </a:pPr>
            <a:r>
              <a:rPr lang="pl-PL" sz="2400" b="1" dirty="0" smtClean="0"/>
              <a:t>TYP PROJEKTU 4 PROMOCJA GOSPODARCZA</a:t>
            </a:r>
            <a:endParaRPr lang="pl-PL" sz="2400" b="1" dirty="0"/>
          </a:p>
        </p:txBody>
      </p:sp>
    </p:spTree>
    <p:extLst>
      <p:ext uri="{BB962C8B-B14F-4D97-AF65-F5344CB8AC3E}">
        <p14:creationId xmlns:p14="http://schemas.microsoft.com/office/powerpoint/2010/main" xmlns="" val="1550421236"/>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smtClean="0"/>
              <a:t>Kryteria formalne dopuszczające</a:t>
            </a:r>
            <a:endParaRPr lang="pl-PL" sz="2000"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464120165"/>
              </p:ext>
            </p:extLst>
          </p:nvPr>
        </p:nvGraphicFramePr>
        <p:xfrm>
          <a:off x="735013" y="1778000"/>
          <a:ext cx="7667625" cy="4087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037894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237013"/>
            <a:ext cx="7668197" cy="1129079"/>
          </a:xfrm>
        </p:spPr>
        <p:txBody>
          <a:bodyPr/>
          <a:lstStyle/>
          <a:p>
            <a:r>
              <a:rPr lang="pl-PL" sz="2000" b="1" dirty="0" smtClean="0"/>
              <a:t>Kryteria formalne dopuszczające specyficzne</a:t>
            </a:r>
            <a:endParaRPr lang="pl-PL" sz="2000" b="1"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707975228"/>
              </p:ext>
            </p:extLst>
          </p:nvPr>
        </p:nvGraphicFramePr>
        <p:xfrm>
          <a:off x="735013" y="1366092"/>
          <a:ext cx="7667625" cy="4858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15936839"/>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formalne dopuszczające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3929139"/>
              </p:ext>
            </p:extLst>
          </p:nvPr>
        </p:nvGraphicFramePr>
        <p:xfrm>
          <a:off x="735013" y="1778000"/>
          <a:ext cx="7667625" cy="4087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87138126"/>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270063"/>
            <a:ext cx="7668197" cy="1129079"/>
          </a:xfrm>
        </p:spPr>
        <p:txBody>
          <a:bodyPr/>
          <a:lstStyle/>
          <a:p>
            <a:r>
              <a:rPr lang="pl-PL" sz="2000" b="1" dirty="0"/>
              <a:t>Kryteria formalne dopuszczające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822718524"/>
              </p:ext>
            </p:extLst>
          </p:nvPr>
        </p:nvGraphicFramePr>
        <p:xfrm>
          <a:off x="735013" y="1399142"/>
          <a:ext cx="7667625" cy="4466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380762"/>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formalne dopuszczające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4056014905"/>
              </p:ext>
            </p:extLst>
          </p:nvPr>
        </p:nvGraphicFramePr>
        <p:xfrm>
          <a:off x="735013" y="1778001"/>
          <a:ext cx="7667625" cy="3488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2140460"/>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255496"/>
            <a:ext cx="7668197" cy="1129079"/>
          </a:xfrm>
        </p:spPr>
        <p:txBody>
          <a:bodyPr/>
          <a:lstStyle/>
          <a:p>
            <a:r>
              <a:rPr lang="pl-PL" sz="2000" b="1" dirty="0"/>
              <a:t>Kryteria formalne </a:t>
            </a:r>
            <a:r>
              <a:rPr lang="pl-PL" sz="2000" b="1" dirty="0" smtClean="0"/>
              <a:t>administracyjne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4270407599"/>
              </p:ext>
            </p:extLst>
          </p:nvPr>
        </p:nvGraphicFramePr>
        <p:xfrm>
          <a:off x="735013" y="1384576"/>
          <a:ext cx="7667625" cy="448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96088252"/>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formalne administracyjne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307411622"/>
              </p:ext>
            </p:extLst>
          </p:nvPr>
        </p:nvGraphicFramePr>
        <p:xfrm>
          <a:off x="735013" y="1778000"/>
          <a:ext cx="7667625" cy="3113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87202214"/>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merytoryczne dopuszczające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40031946"/>
              </p:ext>
            </p:extLst>
          </p:nvPr>
        </p:nvGraphicFramePr>
        <p:xfrm>
          <a:off x="735013" y="1648980"/>
          <a:ext cx="7667625" cy="4216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19163685"/>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merytoryczne dopuszczające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844246703"/>
              </p:ext>
            </p:extLst>
          </p:nvPr>
        </p:nvGraphicFramePr>
        <p:xfrm>
          <a:off x="735013" y="1222872"/>
          <a:ext cx="7667625" cy="4642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12100223"/>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000" b="1" dirty="0"/>
              <a:t>Kryteria merytoryczne dopuszczające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487589217"/>
              </p:ext>
            </p:extLst>
          </p:nvPr>
        </p:nvGraphicFramePr>
        <p:xfrm>
          <a:off x="735013" y="1648980"/>
          <a:ext cx="7667625" cy="4216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16545441"/>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233462"/>
            <a:ext cx="7668197" cy="1129079"/>
          </a:xfrm>
        </p:spPr>
        <p:txBody>
          <a:bodyPr/>
          <a:lstStyle/>
          <a:p>
            <a:r>
              <a:rPr lang="pl-PL" sz="2000" b="1" dirty="0"/>
              <a:t>Kryteria merytoryczne dopuszczające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384185136"/>
              </p:ext>
            </p:extLst>
          </p:nvPr>
        </p:nvGraphicFramePr>
        <p:xfrm>
          <a:off x="735013" y="991518"/>
          <a:ext cx="7667625" cy="5155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12125486"/>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636" y="843445"/>
            <a:ext cx="7772739" cy="1470394"/>
          </a:xfrm>
        </p:spPr>
        <p:txBody>
          <a:bodyPr/>
          <a:lstStyle/>
          <a:p>
            <a:r>
              <a:rPr lang="pl-PL" sz="3200" b="1" dirty="0"/>
              <a:t>Dziękuję za uwagę</a:t>
            </a:r>
            <a:endParaRPr lang="pl-PL" dirty="0"/>
          </a:p>
        </p:txBody>
      </p:sp>
      <p:sp>
        <p:nvSpPr>
          <p:cNvPr id="3" name="Podtytuł 2"/>
          <p:cNvSpPr>
            <a:spLocks noGrp="1"/>
          </p:cNvSpPr>
          <p:nvPr>
            <p:ph type="subTitle" idx="1"/>
          </p:nvPr>
        </p:nvSpPr>
        <p:spPr>
          <a:xfrm>
            <a:off x="1371265" y="2981760"/>
            <a:ext cx="6401479" cy="1752664"/>
          </a:xfrm>
        </p:spPr>
        <p:txBody>
          <a:bodyPr/>
          <a:lstStyle/>
          <a:p>
            <a:r>
              <a:rPr lang="pl-PL" sz="2400" dirty="0" smtClean="0"/>
              <a:t>Urząd Marszałkowski Województwa Podkarpackiego</a:t>
            </a:r>
          </a:p>
          <a:p>
            <a:r>
              <a:rPr lang="pl-PL" sz="2400" dirty="0" smtClean="0"/>
              <a:t>Departament </a:t>
            </a:r>
            <a:r>
              <a:rPr lang="pl-PL" sz="2400" dirty="0"/>
              <a:t>Wspierania Przedsiębiorczości</a:t>
            </a:r>
          </a:p>
          <a:p>
            <a:r>
              <a:rPr lang="pl-PL" sz="2400" dirty="0"/>
              <a:t>ul. </a:t>
            </a:r>
            <a:r>
              <a:rPr lang="pl-PL" sz="2400" dirty="0" err="1"/>
              <a:t>Towarnickiego</a:t>
            </a:r>
            <a:r>
              <a:rPr lang="pl-PL" sz="2400" dirty="0"/>
              <a:t> 3A</a:t>
            </a:r>
          </a:p>
          <a:p>
            <a:r>
              <a:rPr lang="pl-PL" sz="2400" dirty="0"/>
              <a:t>35-010 Rzeszów</a:t>
            </a:r>
          </a:p>
          <a:p>
            <a:r>
              <a:rPr lang="pl-PL" sz="2400" dirty="0" smtClean="0"/>
              <a:t>dwp@podkarpackie.pl</a:t>
            </a:r>
            <a:endParaRPr lang="pl-PL" sz="2400" dirty="0"/>
          </a:p>
        </p:txBody>
      </p:sp>
    </p:spTree>
    <p:extLst>
      <p:ext uri="{BB962C8B-B14F-4D97-AF65-F5344CB8AC3E}">
        <p14:creationId xmlns:p14="http://schemas.microsoft.com/office/powerpoint/2010/main" xmlns="" val="222248462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4441" y="-176270"/>
            <a:ext cx="7668197" cy="1129079"/>
          </a:xfrm>
        </p:spPr>
        <p:txBody>
          <a:bodyPr/>
          <a:lstStyle/>
          <a:p>
            <a:r>
              <a:rPr lang="pl-PL" sz="2000" b="1" dirty="0"/>
              <a:t>Kryteria </a:t>
            </a:r>
            <a:r>
              <a:rPr lang="pl-PL" sz="2000" b="1" dirty="0" smtClean="0"/>
              <a:t>formalne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568438587"/>
              </p:ext>
            </p:extLst>
          </p:nvPr>
        </p:nvGraphicFramePr>
        <p:xfrm>
          <a:off x="734441" y="616946"/>
          <a:ext cx="7667625" cy="5816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9320105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277530"/>
            <a:ext cx="7668197" cy="1129079"/>
          </a:xfrm>
        </p:spPr>
        <p:txBody>
          <a:bodyPr/>
          <a:lstStyle/>
          <a:p>
            <a:r>
              <a:rPr lang="pl-PL" sz="2000" b="1" dirty="0"/>
              <a:t>Kryteria </a:t>
            </a:r>
            <a:r>
              <a:rPr lang="pl-PL" sz="2000" b="1" dirty="0" smtClean="0"/>
              <a:t>formalne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476069438"/>
              </p:ext>
            </p:extLst>
          </p:nvPr>
        </p:nvGraphicFramePr>
        <p:xfrm>
          <a:off x="735013" y="1406609"/>
          <a:ext cx="7667625" cy="4806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598639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35013" y="93793"/>
            <a:ext cx="7668197" cy="1129079"/>
          </a:xfrm>
        </p:spPr>
        <p:txBody>
          <a:bodyPr/>
          <a:lstStyle/>
          <a:p>
            <a:r>
              <a:rPr lang="pl-PL" sz="2000" b="1" dirty="0"/>
              <a:t>Kryteria </a:t>
            </a:r>
            <a:r>
              <a:rPr lang="pl-PL" sz="2000" b="1" dirty="0" smtClean="0"/>
              <a:t>merytoryczne dopuszczające specyficzne</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883406384"/>
              </p:ext>
            </p:extLst>
          </p:nvPr>
        </p:nvGraphicFramePr>
        <p:xfrm>
          <a:off x="735013" y="914400"/>
          <a:ext cx="7667625" cy="6373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9329651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2754031667"/>
              </p:ext>
            </p:extLst>
          </p:nvPr>
        </p:nvGraphicFramePr>
        <p:xfrm>
          <a:off x="735013" y="242371"/>
          <a:ext cx="7667625" cy="6367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3502213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501964079"/>
              </p:ext>
            </p:extLst>
          </p:nvPr>
        </p:nvGraphicFramePr>
        <p:xfrm>
          <a:off x="679929" y="176270"/>
          <a:ext cx="7667625" cy="6174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1927168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rezentacja">
  <a:themeElements>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yw pakietu Office">
      <a:majorFont>
        <a:latin typeface="Arial"/>
        <a:ea typeface="MS Gothic"/>
        <a:cs typeface=""/>
      </a:majorFont>
      <a:minorFont>
        <a:latin typeface="Arial"/>
        <a:ea typeface="MS Gothic"/>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1">
  <a:themeElements>
    <a:clrScheme name="Odlewnia metali">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otyw pakietu Office">
      <a:majorFont>
        <a:latin typeface="Arial"/>
        <a:ea typeface="MS Gothic"/>
        <a:cs typeface=""/>
      </a:majorFont>
      <a:minorFont>
        <a:latin typeface="Arial"/>
        <a:ea typeface="MS Gothic"/>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Motyw pakietu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yw pakietu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yw pakietu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yw pakietu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ojekt niestandardowy">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kryteria I oś</Template>
  <TotalTime>868</TotalTime>
  <Words>6536</Words>
  <Application>Microsoft Office PowerPoint</Application>
  <PresentationFormat>Pokaz na ekranie (4:3)</PresentationFormat>
  <Paragraphs>513</Paragraphs>
  <Slides>49</Slides>
  <Notes>2</Notes>
  <HiddenSlides>0</HiddenSlides>
  <MMClips>0</MMClips>
  <ScaleCrop>false</ScaleCrop>
  <HeadingPairs>
    <vt:vector size="4" baseType="variant">
      <vt:variant>
        <vt:lpstr>Motyw</vt:lpstr>
      </vt:variant>
      <vt:variant>
        <vt:i4>3</vt:i4>
      </vt:variant>
      <vt:variant>
        <vt:lpstr>Tytuły slajdów</vt:lpstr>
      </vt:variant>
      <vt:variant>
        <vt:i4>49</vt:i4>
      </vt:variant>
    </vt:vector>
  </HeadingPairs>
  <TitlesOfParts>
    <vt:vector size="52" baseType="lpstr">
      <vt:lpstr>Prezentacja</vt:lpstr>
      <vt:lpstr>Motyw1</vt:lpstr>
      <vt:lpstr>Projekt niestandardowy</vt:lpstr>
      <vt:lpstr>KRYTERIA WYBORU PROJEKTÓW W TRYBIE KONKURSOWYM I POZAKONKURSOWYM                             W RAMACH OSI PRIORYTETOWEJ I KONKURENCYJNA I INNOWACYJNA GOSPODARKA</vt:lpstr>
      <vt:lpstr>Slajd 2</vt:lpstr>
      <vt:lpstr>TRYB KONKURSOWY</vt:lpstr>
      <vt:lpstr>Kryteria formalne dopuszczające specyficzne</vt:lpstr>
      <vt:lpstr>Kryteria formalne dopuszczające specyficzne</vt:lpstr>
      <vt:lpstr>Kryteria formalne dopuszczające specyficzne</vt:lpstr>
      <vt:lpstr>Kryteria merytoryczne dopuszczające specyficzne</vt:lpstr>
      <vt:lpstr>Slajd 8</vt:lpstr>
      <vt:lpstr>Slajd 9</vt:lpstr>
      <vt:lpstr>Kryteria merytoryczne jakościowe</vt:lpstr>
      <vt:lpstr>Slajd 11</vt:lpstr>
      <vt:lpstr>Kryteria merytoryczne jakościowe</vt:lpstr>
      <vt:lpstr>Kryteria merytoryczne jakościowe</vt:lpstr>
      <vt:lpstr>Kryteria merytoryczne jakościowe</vt:lpstr>
      <vt:lpstr>Kryteria merytoryczne jakościowe</vt:lpstr>
      <vt:lpstr>TRYB KONKURSOWY</vt:lpstr>
      <vt:lpstr>Kryteria formalne dopuszczające specyficzne</vt:lpstr>
      <vt:lpstr>Kryteria formalne dopuszczające specyficzne</vt:lpstr>
      <vt:lpstr>Kryteria merytoryczne dopuszczające specyficzne</vt:lpstr>
      <vt:lpstr>Kryteria merytoryczne dopuszczające specyficzne</vt:lpstr>
      <vt:lpstr>Kryteria merytoryczne dopuszczające specyficzne</vt:lpstr>
      <vt:lpstr>Kryteria merytoryczne jakościowe</vt:lpstr>
      <vt:lpstr>Kryteria merytoryczne jakościowe</vt:lpstr>
      <vt:lpstr>Slajd 24</vt:lpstr>
      <vt:lpstr>Kryteria merytoryczne jakościowe</vt:lpstr>
      <vt:lpstr>Kryteria merytoryczne jakościowe</vt:lpstr>
      <vt:lpstr>Kryteria merytoryczne jakościowe</vt:lpstr>
      <vt:lpstr>TRYB KONKURSOWY</vt:lpstr>
      <vt:lpstr>Kryteria formalne dopuszczające specyficzne</vt:lpstr>
      <vt:lpstr>Kryteria merytoryczne dopuszczające specyficzne</vt:lpstr>
      <vt:lpstr>Kryteria merytoryczne dopuszczające specyficzne</vt:lpstr>
      <vt:lpstr>Kryteria merytoryczne jakościowe</vt:lpstr>
      <vt:lpstr>Slajd 33</vt:lpstr>
      <vt:lpstr>Kryteria merytoryczne jakościowe</vt:lpstr>
      <vt:lpstr>Kryteria merytoryczne jakościowe</vt:lpstr>
      <vt:lpstr>Kryteria merytoryczne jakościowe</vt:lpstr>
      <vt:lpstr>Kryteria merytoryczne jakościowe</vt:lpstr>
      <vt:lpstr>TRYB POZAKONKURSOWY</vt:lpstr>
      <vt:lpstr>Kryteria formalne dopuszczające</vt:lpstr>
      <vt:lpstr>Kryteria formalne dopuszczające</vt:lpstr>
      <vt:lpstr>Kryteria formalne dopuszczające</vt:lpstr>
      <vt:lpstr>Kryteria formalne dopuszczające</vt:lpstr>
      <vt:lpstr>Kryteria formalne administracyjne</vt:lpstr>
      <vt:lpstr>Kryteria formalne administracyjne</vt:lpstr>
      <vt:lpstr>Kryteria merytoryczne dopuszczające</vt:lpstr>
      <vt:lpstr>Kryteria merytoryczne dopuszczające</vt:lpstr>
      <vt:lpstr>Kryteria merytoryczne dopuszczające</vt:lpstr>
      <vt:lpstr>Kryteria merytoryczne dopuszczające</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Kryteria wyboru projektu</dc:title>
  <dc:creator>Wojciechowska Aleksandra</dc:creator>
  <cp:lastModifiedBy>Magdalena Szpunar</cp:lastModifiedBy>
  <cp:revision>176</cp:revision>
  <dcterms:created xsi:type="dcterms:W3CDTF">2016-01-28T08:54:29Z</dcterms:created>
  <dcterms:modified xsi:type="dcterms:W3CDTF">2016-02-11T15:06:27Z</dcterms:modified>
</cp:coreProperties>
</file>